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72" r:id="rId6"/>
    <p:sldId id="273" r:id="rId7"/>
    <p:sldId id="274" r:id="rId8"/>
    <p:sldId id="275" r:id="rId9"/>
    <p:sldId id="276" r:id="rId10"/>
    <p:sldId id="308" r:id="rId11"/>
    <p:sldId id="307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15" autoAdjust="0"/>
    <p:restoredTop sz="96709" autoAdjust="0"/>
  </p:normalViewPr>
  <p:slideViewPr>
    <p:cSldViewPr snapToGrid="0" showGuides="1">
      <p:cViewPr varScale="1">
        <p:scale>
          <a:sx n="69" d="100"/>
          <a:sy n="69" d="100"/>
        </p:scale>
        <p:origin x="96" y="28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3E0D3-BA5B-4D2A-85E7-845420D43071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80CB15F3-C0F3-4844-A117-76BC4D523BBA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digitalWrite</a:t>
          </a:r>
          <a:r>
            <a:rPr lang="en-US" dirty="0"/>
            <a:t>()</a:t>
          </a:r>
        </a:p>
      </dgm:t>
    </dgm:pt>
    <dgm:pt modelId="{1E2A9D57-DE67-4B8F-89F2-E095A49B654D}" type="parTrans" cxnId="{52099BF7-FC6F-41B2-A1C9-7781D5266225}">
      <dgm:prSet/>
      <dgm:spPr/>
      <dgm:t>
        <a:bodyPr/>
        <a:lstStyle/>
        <a:p>
          <a:endParaRPr lang="en-US"/>
        </a:p>
      </dgm:t>
    </dgm:pt>
    <dgm:pt modelId="{40A5D76D-CD6C-4CC9-8536-9C203E214E2B}" type="sibTrans" cxnId="{52099BF7-FC6F-41B2-A1C9-7781D5266225}">
      <dgm:prSet/>
      <dgm:spPr/>
      <dgm:t>
        <a:bodyPr/>
        <a:lstStyle/>
        <a:p>
          <a:endParaRPr lang="en-US"/>
        </a:p>
      </dgm:t>
    </dgm:pt>
    <dgm:pt modelId="{1ED90507-0191-4AF9-8C29-F2AFF94DD596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analogWrite</a:t>
          </a:r>
          <a:r>
            <a:rPr lang="en-US" dirty="0"/>
            <a:t>()</a:t>
          </a:r>
        </a:p>
      </dgm:t>
    </dgm:pt>
    <dgm:pt modelId="{8005C636-ABBA-44BE-B671-B93E5CA94C01}" type="parTrans" cxnId="{EB018957-DF9C-432C-97D5-B693C45257E9}">
      <dgm:prSet/>
      <dgm:spPr/>
      <dgm:t>
        <a:bodyPr/>
        <a:lstStyle/>
        <a:p>
          <a:endParaRPr lang="en-US"/>
        </a:p>
      </dgm:t>
    </dgm:pt>
    <dgm:pt modelId="{937392D9-0825-400F-A264-5FFB2A9E066C}" type="sibTrans" cxnId="{EB018957-DF9C-432C-97D5-B693C45257E9}">
      <dgm:prSet/>
      <dgm:spPr/>
      <dgm:t>
        <a:bodyPr/>
        <a:lstStyle/>
        <a:p>
          <a:endParaRPr lang="en-US"/>
        </a:p>
      </dgm:t>
    </dgm:pt>
    <dgm:pt modelId="{6C4A0894-1759-46DF-8422-60A673C00517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digitalRead</a:t>
          </a:r>
          <a:r>
            <a:rPr lang="en-US" dirty="0"/>
            <a:t>()</a:t>
          </a:r>
        </a:p>
      </dgm:t>
    </dgm:pt>
    <dgm:pt modelId="{6E0556F9-FB3B-42B4-9038-0C386EB924CA}" type="parTrans" cxnId="{B926123C-1B3E-4B35-80BD-6504A88E8A19}">
      <dgm:prSet/>
      <dgm:spPr/>
      <dgm:t>
        <a:bodyPr/>
        <a:lstStyle/>
        <a:p>
          <a:endParaRPr lang="en-US"/>
        </a:p>
      </dgm:t>
    </dgm:pt>
    <dgm:pt modelId="{5B7E479A-DF66-4F5D-9A30-975C5B11B67E}" type="sibTrans" cxnId="{B926123C-1B3E-4B35-80BD-6504A88E8A19}">
      <dgm:prSet/>
      <dgm:spPr/>
      <dgm:t>
        <a:bodyPr/>
        <a:lstStyle/>
        <a:p>
          <a:endParaRPr lang="en-US"/>
        </a:p>
      </dgm:t>
    </dgm:pt>
    <dgm:pt modelId="{F4C798C8-463E-425C-A587-EF6712209509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/>
            <a:t>if() statements / Boolean</a:t>
          </a:r>
        </a:p>
      </dgm:t>
    </dgm:pt>
    <dgm:pt modelId="{809600E0-F27D-4163-9E98-20342D32976F}" type="parTrans" cxnId="{150A4784-BD42-4BC4-BE54-B9422D5F51F3}">
      <dgm:prSet/>
      <dgm:spPr/>
      <dgm:t>
        <a:bodyPr/>
        <a:lstStyle/>
        <a:p>
          <a:endParaRPr lang="en-US"/>
        </a:p>
      </dgm:t>
    </dgm:pt>
    <dgm:pt modelId="{2E42A86F-748C-400B-B112-93A886867C94}" type="sibTrans" cxnId="{150A4784-BD42-4BC4-BE54-B9422D5F51F3}">
      <dgm:prSet/>
      <dgm:spPr/>
      <dgm:t>
        <a:bodyPr/>
        <a:lstStyle/>
        <a:p>
          <a:endParaRPr lang="en-US"/>
        </a:p>
      </dgm:t>
    </dgm:pt>
    <dgm:pt modelId="{8CC119E0-82D3-46F1-B815-C4F28AFF6DAA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analogRead</a:t>
          </a:r>
          <a:r>
            <a:rPr lang="en-US" dirty="0"/>
            <a:t>()</a:t>
          </a:r>
        </a:p>
      </dgm:t>
    </dgm:pt>
    <dgm:pt modelId="{87E6DDDC-592E-4AF2-B5F6-CC5DD7B2311D}" type="parTrans" cxnId="{AE50FCED-B9DA-4212-ACC5-6651E2FE0448}">
      <dgm:prSet/>
      <dgm:spPr/>
      <dgm:t>
        <a:bodyPr/>
        <a:lstStyle/>
        <a:p>
          <a:endParaRPr lang="en-US"/>
        </a:p>
      </dgm:t>
    </dgm:pt>
    <dgm:pt modelId="{8FF603E8-CB79-4BCE-AEB4-FC6E9C340D82}" type="sibTrans" cxnId="{AE50FCED-B9DA-4212-ACC5-6651E2FE0448}">
      <dgm:prSet/>
      <dgm:spPr/>
      <dgm:t>
        <a:bodyPr/>
        <a:lstStyle/>
        <a:p>
          <a:endParaRPr lang="en-US"/>
        </a:p>
      </dgm:t>
    </dgm:pt>
    <dgm:pt modelId="{23D752AD-6A89-4C9D-B760-25E48D0C6428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/>
            <a:t>Serial communication</a:t>
          </a:r>
        </a:p>
      </dgm:t>
    </dgm:pt>
    <dgm:pt modelId="{620C2AEA-C924-4C94-9ECE-E2C87CCCB4F4}" type="parTrans" cxnId="{9E1F8859-A2BC-4CFE-9669-402E8F8B0F59}">
      <dgm:prSet/>
      <dgm:spPr/>
      <dgm:t>
        <a:bodyPr/>
        <a:lstStyle/>
        <a:p>
          <a:endParaRPr lang="en-US"/>
        </a:p>
      </dgm:t>
    </dgm:pt>
    <dgm:pt modelId="{AB8AFBB1-9A42-448A-AA99-D63EFB16C7B8}" type="sibTrans" cxnId="{9E1F8859-A2BC-4CFE-9669-402E8F8B0F59}">
      <dgm:prSet/>
      <dgm:spPr/>
      <dgm:t>
        <a:bodyPr/>
        <a:lstStyle/>
        <a:p>
          <a:endParaRPr lang="en-US"/>
        </a:p>
      </dgm:t>
    </dgm:pt>
    <dgm:pt modelId="{ADA649B9-24E9-4E79-97D6-D675E6F75EBC}" type="pres">
      <dgm:prSet presAssocID="{6303E0D3-BA5B-4D2A-85E7-845420D43071}" presName="linearFlow" presStyleCnt="0">
        <dgm:presLayoutVars>
          <dgm:dir/>
          <dgm:resizeHandles val="exact"/>
        </dgm:presLayoutVars>
      </dgm:prSet>
      <dgm:spPr/>
    </dgm:pt>
    <dgm:pt modelId="{424D1419-8706-4C38-8172-EA4E0BADF0E8}" type="pres">
      <dgm:prSet presAssocID="{80CB15F3-C0F3-4844-A117-76BC4D523BBA}" presName="composite" presStyleCnt="0"/>
      <dgm:spPr/>
    </dgm:pt>
    <dgm:pt modelId="{DE615931-E18A-4B46-9997-62E2D6484113}" type="pres">
      <dgm:prSet presAssocID="{80CB15F3-C0F3-4844-A117-76BC4D523BBA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86BED2F-0D90-4668-9177-A98D89BC1665}" type="pres">
      <dgm:prSet presAssocID="{80CB15F3-C0F3-4844-A117-76BC4D523BBA}" presName="txShp" presStyleLbl="node1" presStyleIdx="0" presStyleCnt="6">
        <dgm:presLayoutVars>
          <dgm:bulletEnabled val="1"/>
        </dgm:presLayoutVars>
      </dgm:prSet>
      <dgm:spPr/>
    </dgm:pt>
    <dgm:pt modelId="{7BAEEE49-FF63-4DE1-BEAC-C958B12ACD2A}" type="pres">
      <dgm:prSet presAssocID="{40A5D76D-CD6C-4CC9-8536-9C203E214E2B}" presName="spacing" presStyleCnt="0"/>
      <dgm:spPr/>
    </dgm:pt>
    <dgm:pt modelId="{28194AA5-B75C-4D33-97D0-AA50BA2FC932}" type="pres">
      <dgm:prSet presAssocID="{1ED90507-0191-4AF9-8C29-F2AFF94DD596}" presName="composite" presStyleCnt="0"/>
      <dgm:spPr/>
    </dgm:pt>
    <dgm:pt modelId="{4CFA63DD-9ECD-475A-9BD5-69B0DA30921A}" type="pres">
      <dgm:prSet presAssocID="{1ED90507-0191-4AF9-8C29-F2AFF94DD596}" presName="imgShp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EFAEA27-0B2A-4897-BAAB-FEB424D54882}" type="pres">
      <dgm:prSet presAssocID="{1ED90507-0191-4AF9-8C29-F2AFF94DD596}" presName="txShp" presStyleLbl="node1" presStyleIdx="1" presStyleCnt="6">
        <dgm:presLayoutVars>
          <dgm:bulletEnabled val="1"/>
        </dgm:presLayoutVars>
      </dgm:prSet>
      <dgm:spPr/>
    </dgm:pt>
    <dgm:pt modelId="{103FBEA2-FEDF-4434-8393-71B8841FC204}" type="pres">
      <dgm:prSet presAssocID="{937392D9-0825-400F-A264-5FFB2A9E066C}" presName="spacing" presStyleCnt="0"/>
      <dgm:spPr/>
    </dgm:pt>
    <dgm:pt modelId="{5060793E-C9EE-4830-8660-5A26BE706A0B}" type="pres">
      <dgm:prSet presAssocID="{6C4A0894-1759-46DF-8422-60A673C00517}" presName="composite" presStyleCnt="0"/>
      <dgm:spPr/>
    </dgm:pt>
    <dgm:pt modelId="{B9D5BF04-6BB3-4AEB-B353-DA8887736671}" type="pres">
      <dgm:prSet presAssocID="{6C4A0894-1759-46DF-8422-60A673C00517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70D1899-6786-4C48-93E8-5AEF57F7BB45}" type="pres">
      <dgm:prSet presAssocID="{6C4A0894-1759-46DF-8422-60A673C00517}" presName="txShp" presStyleLbl="node1" presStyleIdx="2" presStyleCnt="6">
        <dgm:presLayoutVars>
          <dgm:bulletEnabled val="1"/>
        </dgm:presLayoutVars>
      </dgm:prSet>
      <dgm:spPr/>
    </dgm:pt>
    <dgm:pt modelId="{148E8675-2B86-4339-8075-7FE0A09C85B3}" type="pres">
      <dgm:prSet presAssocID="{5B7E479A-DF66-4F5D-9A30-975C5B11B67E}" presName="spacing" presStyleCnt="0"/>
      <dgm:spPr/>
    </dgm:pt>
    <dgm:pt modelId="{92789078-C24F-4724-BEB9-56EA3CEC160B}" type="pres">
      <dgm:prSet presAssocID="{F4C798C8-463E-425C-A587-EF6712209509}" presName="composite" presStyleCnt="0"/>
      <dgm:spPr/>
    </dgm:pt>
    <dgm:pt modelId="{BD64F537-5989-478F-87FA-B04A6079D04F}" type="pres">
      <dgm:prSet presAssocID="{F4C798C8-463E-425C-A587-EF6712209509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6E91C8E-C041-4414-8DEB-CC2DC7D290F1}" type="pres">
      <dgm:prSet presAssocID="{F4C798C8-463E-425C-A587-EF6712209509}" presName="txShp" presStyleLbl="node1" presStyleIdx="3" presStyleCnt="6">
        <dgm:presLayoutVars>
          <dgm:bulletEnabled val="1"/>
        </dgm:presLayoutVars>
      </dgm:prSet>
      <dgm:spPr/>
    </dgm:pt>
    <dgm:pt modelId="{2F7D2C97-FE6A-4786-AEE4-FEB02CD67B56}" type="pres">
      <dgm:prSet presAssocID="{2E42A86F-748C-400B-B112-93A886867C94}" presName="spacing" presStyleCnt="0"/>
      <dgm:spPr/>
    </dgm:pt>
    <dgm:pt modelId="{965FB904-C86C-40E8-91E1-5E6515467ADE}" type="pres">
      <dgm:prSet presAssocID="{8CC119E0-82D3-46F1-B815-C4F28AFF6DAA}" presName="composite" presStyleCnt="0"/>
      <dgm:spPr/>
    </dgm:pt>
    <dgm:pt modelId="{C0C6929D-467C-48A6-86F1-1D9D9B16FD72}" type="pres">
      <dgm:prSet presAssocID="{8CC119E0-82D3-46F1-B815-C4F28AFF6DAA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0DD91E52-9069-460A-B837-E53A7A3F9150}" type="pres">
      <dgm:prSet presAssocID="{8CC119E0-82D3-46F1-B815-C4F28AFF6DAA}" presName="txShp" presStyleLbl="node1" presStyleIdx="4" presStyleCnt="6">
        <dgm:presLayoutVars>
          <dgm:bulletEnabled val="1"/>
        </dgm:presLayoutVars>
      </dgm:prSet>
      <dgm:spPr/>
    </dgm:pt>
    <dgm:pt modelId="{4FC6D3FE-5733-45EA-8A1A-E046A53F05C5}" type="pres">
      <dgm:prSet presAssocID="{8FF603E8-CB79-4BCE-AEB4-FC6E9C340D82}" presName="spacing" presStyleCnt="0"/>
      <dgm:spPr/>
    </dgm:pt>
    <dgm:pt modelId="{638BDF4A-9FFB-4DBD-9D2D-3185E7CEC98F}" type="pres">
      <dgm:prSet presAssocID="{23D752AD-6A89-4C9D-B760-25E48D0C6428}" presName="composite" presStyleCnt="0"/>
      <dgm:spPr/>
    </dgm:pt>
    <dgm:pt modelId="{EF3EF3FA-FEB9-4C9A-94F4-587FF70020F0}" type="pres">
      <dgm:prSet presAssocID="{23D752AD-6A89-4C9D-B760-25E48D0C6428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DAE5E98-6C0E-440F-BF8D-944B8F37D409}" type="pres">
      <dgm:prSet presAssocID="{23D752AD-6A89-4C9D-B760-25E48D0C6428}" presName="txShp" presStyleLbl="node1" presStyleIdx="5" presStyleCnt="6">
        <dgm:presLayoutVars>
          <dgm:bulletEnabled val="1"/>
        </dgm:presLayoutVars>
      </dgm:prSet>
      <dgm:spPr/>
    </dgm:pt>
  </dgm:ptLst>
  <dgm:cxnLst>
    <dgm:cxn modelId="{533E1E2E-F8BC-43A8-BD40-C889A02AEAC3}" type="presOf" srcId="{80CB15F3-C0F3-4844-A117-76BC4D523BBA}" destId="{786BED2F-0D90-4668-9177-A98D89BC1665}" srcOrd="0" destOrd="0" presId="urn:microsoft.com/office/officeart/2005/8/layout/vList3"/>
    <dgm:cxn modelId="{5F4D4438-5CDD-4D83-96AE-005B7BC5A271}" type="presOf" srcId="{6303E0D3-BA5B-4D2A-85E7-845420D43071}" destId="{ADA649B9-24E9-4E79-97D6-D675E6F75EBC}" srcOrd="0" destOrd="0" presId="urn:microsoft.com/office/officeart/2005/8/layout/vList3"/>
    <dgm:cxn modelId="{B926123C-1B3E-4B35-80BD-6504A88E8A19}" srcId="{6303E0D3-BA5B-4D2A-85E7-845420D43071}" destId="{6C4A0894-1759-46DF-8422-60A673C00517}" srcOrd="2" destOrd="0" parTransId="{6E0556F9-FB3B-42B4-9038-0C386EB924CA}" sibTransId="{5B7E479A-DF66-4F5D-9A30-975C5B11B67E}"/>
    <dgm:cxn modelId="{EB018957-DF9C-432C-97D5-B693C45257E9}" srcId="{6303E0D3-BA5B-4D2A-85E7-845420D43071}" destId="{1ED90507-0191-4AF9-8C29-F2AFF94DD596}" srcOrd="1" destOrd="0" parTransId="{8005C636-ABBA-44BE-B671-B93E5CA94C01}" sibTransId="{937392D9-0825-400F-A264-5FFB2A9E066C}"/>
    <dgm:cxn modelId="{9E1F8859-A2BC-4CFE-9669-402E8F8B0F59}" srcId="{6303E0D3-BA5B-4D2A-85E7-845420D43071}" destId="{23D752AD-6A89-4C9D-B760-25E48D0C6428}" srcOrd="5" destOrd="0" parTransId="{620C2AEA-C924-4C94-9ECE-E2C87CCCB4F4}" sibTransId="{AB8AFBB1-9A42-448A-AA99-D63EFB16C7B8}"/>
    <dgm:cxn modelId="{A3D42A7A-2D8F-4429-A526-A2AEF4695ABE}" type="presOf" srcId="{6C4A0894-1759-46DF-8422-60A673C00517}" destId="{370D1899-6786-4C48-93E8-5AEF57F7BB45}" srcOrd="0" destOrd="0" presId="urn:microsoft.com/office/officeart/2005/8/layout/vList3"/>
    <dgm:cxn modelId="{150A4784-BD42-4BC4-BE54-B9422D5F51F3}" srcId="{6303E0D3-BA5B-4D2A-85E7-845420D43071}" destId="{F4C798C8-463E-425C-A587-EF6712209509}" srcOrd="3" destOrd="0" parTransId="{809600E0-F27D-4163-9E98-20342D32976F}" sibTransId="{2E42A86F-748C-400B-B112-93A886867C94}"/>
    <dgm:cxn modelId="{2498B1A7-463B-4148-B51C-79B8ECACF748}" type="presOf" srcId="{1ED90507-0191-4AF9-8C29-F2AFF94DD596}" destId="{0EFAEA27-0B2A-4897-BAAB-FEB424D54882}" srcOrd="0" destOrd="0" presId="urn:microsoft.com/office/officeart/2005/8/layout/vList3"/>
    <dgm:cxn modelId="{59BE05B2-C8B8-446E-B250-DD5B30C6FA59}" type="presOf" srcId="{8CC119E0-82D3-46F1-B815-C4F28AFF6DAA}" destId="{0DD91E52-9069-460A-B837-E53A7A3F9150}" srcOrd="0" destOrd="0" presId="urn:microsoft.com/office/officeart/2005/8/layout/vList3"/>
    <dgm:cxn modelId="{AE50FCED-B9DA-4212-ACC5-6651E2FE0448}" srcId="{6303E0D3-BA5B-4D2A-85E7-845420D43071}" destId="{8CC119E0-82D3-46F1-B815-C4F28AFF6DAA}" srcOrd="4" destOrd="0" parTransId="{87E6DDDC-592E-4AF2-B5F6-CC5DD7B2311D}" sibTransId="{8FF603E8-CB79-4BCE-AEB4-FC6E9C340D82}"/>
    <dgm:cxn modelId="{1E038FF2-9B27-49D9-84E3-D7E276F64F99}" type="presOf" srcId="{F4C798C8-463E-425C-A587-EF6712209509}" destId="{D6E91C8E-C041-4414-8DEB-CC2DC7D290F1}" srcOrd="0" destOrd="0" presId="urn:microsoft.com/office/officeart/2005/8/layout/vList3"/>
    <dgm:cxn modelId="{52099BF7-FC6F-41B2-A1C9-7781D5266225}" srcId="{6303E0D3-BA5B-4D2A-85E7-845420D43071}" destId="{80CB15F3-C0F3-4844-A117-76BC4D523BBA}" srcOrd="0" destOrd="0" parTransId="{1E2A9D57-DE67-4B8F-89F2-E095A49B654D}" sibTransId="{40A5D76D-CD6C-4CC9-8536-9C203E214E2B}"/>
    <dgm:cxn modelId="{7BCFC8FF-8FC5-4F7F-A604-B6412C6047BD}" type="presOf" srcId="{23D752AD-6A89-4C9D-B760-25E48D0C6428}" destId="{2DAE5E98-6C0E-440F-BF8D-944B8F37D409}" srcOrd="0" destOrd="0" presId="urn:microsoft.com/office/officeart/2005/8/layout/vList3"/>
    <dgm:cxn modelId="{A013FB2A-A2A9-4624-95C8-5FA03C45E55E}" type="presParOf" srcId="{ADA649B9-24E9-4E79-97D6-D675E6F75EBC}" destId="{424D1419-8706-4C38-8172-EA4E0BADF0E8}" srcOrd="0" destOrd="0" presId="urn:microsoft.com/office/officeart/2005/8/layout/vList3"/>
    <dgm:cxn modelId="{1FF304D1-C065-426E-BA22-A5F3AD4A9813}" type="presParOf" srcId="{424D1419-8706-4C38-8172-EA4E0BADF0E8}" destId="{DE615931-E18A-4B46-9997-62E2D6484113}" srcOrd="0" destOrd="0" presId="urn:microsoft.com/office/officeart/2005/8/layout/vList3"/>
    <dgm:cxn modelId="{7A0985BF-0D88-46CE-B962-2295EC1F2C0A}" type="presParOf" srcId="{424D1419-8706-4C38-8172-EA4E0BADF0E8}" destId="{786BED2F-0D90-4668-9177-A98D89BC1665}" srcOrd="1" destOrd="0" presId="urn:microsoft.com/office/officeart/2005/8/layout/vList3"/>
    <dgm:cxn modelId="{AD6681C4-25D3-4668-824B-3C6CA28E392E}" type="presParOf" srcId="{ADA649B9-24E9-4E79-97D6-D675E6F75EBC}" destId="{7BAEEE49-FF63-4DE1-BEAC-C958B12ACD2A}" srcOrd="1" destOrd="0" presId="urn:microsoft.com/office/officeart/2005/8/layout/vList3"/>
    <dgm:cxn modelId="{AE92C373-0613-4B97-AB95-66B759DE8138}" type="presParOf" srcId="{ADA649B9-24E9-4E79-97D6-D675E6F75EBC}" destId="{28194AA5-B75C-4D33-97D0-AA50BA2FC932}" srcOrd="2" destOrd="0" presId="urn:microsoft.com/office/officeart/2005/8/layout/vList3"/>
    <dgm:cxn modelId="{315F95A1-A83A-4631-8C54-747A1E552BA1}" type="presParOf" srcId="{28194AA5-B75C-4D33-97D0-AA50BA2FC932}" destId="{4CFA63DD-9ECD-475A-9BD5-69B0DA30921A}" srcOrd="0" destOrd="0" presId="urn:microsoft.com/office/officeart/2005/8/layout/vList3"/>
    <dgm:cxn modelId="{4980D8EE-A773-45F3-B7FA-0D3BAD02352A}" type="presParOf" srcId="{28194AA5-B75C-4D33-97D0-AA50BA2FC932}" destId="{0EFAEA27-0B2A-4897-BAAB-FEB424D54882}" srcOrd="1" destOrd="0" presId="urn:microsoft.com/office/officeart/2005/8/layout/vList3"/>
    <dgm:cxn modelId="{07D3FA13-127F-43A8-A7F3-A7BF11B424F0}" type="presParOf" srcId="{ADA649B9-24E9-4E79-97D6-D675E6F75EBC}" destId="{103FBEA2-FEDF-4434-8393-71B8841FC204}" srcOrd="3" destOrd="0" presId="urn:microsoft.com/office/officeart/2005/8/layout/vList3"/>
    <dgm:cxn modelId="{7D865DE4-0071-4632-A03F-64823FCBD35D}" type="presParOf" srcId="{ADA649B9-24E9-4E79-97D6-D675E6F75EBC}" destId="{5060793E-C9EE-4830-8660-5A26BE706A0B}" srcOrd="4" destOrd="0" presId="urn:microsoft.com/office/officeart/2005/8/layout/vList3"/>
    <dgm:cxn modelId="{2935A669-6BA9-49AC-AA4D-2FCE89957074}" type="presParOf" srcId="{5060793E-C9EE-4830-8660-5A26BE706A0B}" destId="{B9D5BF04-6BB3-4AEB-B353-DA8887736671}" srcOrd="0" destOrd="0" presId="urn:microsoft.com/office/officeart/2005/8/layout/vList3"/>
    <dgm:cxn modelId="{04781EEF-4ACB-4E8C-BA68-5D7302165F9F}" type="presParOf" srcId="{5060793E-C9EE-4830-8660-5A26BE706A0B}" destId="{370D1899-6786-4C48-93E8-5AEF57F7BB45}" srcOrd="1" destOrd="0" presId="urn:microsoft.com/office/officeart/2005/8/layout/vList3"/>
    <dgm:cxn modelId="{958B102B-9DE8-4FA7-8E5A-E01016F13D90}" type="presParOf" srcId="{ADA649B9-24E9-4E79-97D6-D675E6F75EBC}" destId="{148E8675-2B86-4339-8075-7FE0A09C85B3}" srcOrd="5" destOrd="0" presId="urn:microsoft.com/office/officeart/2005/8/layout/vList3"/>
    <dgm:cxn modelId="{4DD20AC5-A1D4-49F0-B74F-C67F4B1F4B2D}" type="presParOf" srcId="{ADA649B9-24E9-4E79-97D6-D675E6F75EBC}" destId="{92789078-C24F-4724-BEB9-56EA3CEC160B}" srcOrd="6" destOrd="0" presId="urn:microsoft.com/office/officeart/2005/8/layout/vList3"/>
    <dgm:cxn modelId="{C7FFCF41-0AB8-48E1-95F3-198440E4F62F}" type="presParOf" srcId="{92789078-C24F-4724-BEB9-56EA3CEC160B}" destId="{BD64F537-5989-478F-87FA-B04A6079D04F}" srcOrd="0" destOrd="0" presId="urn:microsoft.com/office/officeart/2005/8/layout/vList3"/>
    <dgm:cxn modelId="{CEC8ABD4-B009-4CB9-BBFE-DE8810E3B7F1}" type="presParOf" srcId="{92789078-C24F-4724-BEB9-56EA3CEC160B}" destId="{D6E91C8E-C041-4414-8DEB-CC2DC7D290F1}" srcOrd="1" destOrd="0" presId="urn:microsoft.com/office/officeart/2005/8/layout/vList3"/>
    <dgm:cxn modelId="{C6D68468-A5FA-4B46-B72E-DA881BB2A774}" type="presParOf" srcId="{ADA649B9-24E9-4E79-97D6-D675E6F75EBC}" destId="{2F7D2C97-FE6A-4786-AEE4-FEB02CD67B56}" srcOrd="7" destOrd="0" presId="urn:microsoft.com/office/officeart/2005/8/layout/vList3"/>
    <dgm:cxn modelId="{BE485D25-4881-4F8A-AA26-281083B8B829}" type="presParOf" srcId="{ADA649B9-24E9-4E79-97D6-D675E6F75EBC}" destId="{965FB904-C86C-40E8-91E1-5E6515467ADE}" srcOrd="8" destOrd="0" presId="urn:microsoft.com/office/officeart/2005/8/layout/vList3"/>
    <dgm:cxn modelId="{150E2DFF-F4AB-41A2-9D6A-182AEDE5443A}" type="presParOf" srcId="{965FB904-C86C-40E8-91E1-5E6515467ADE}" destId="{C0C6929D-467C-48A6-86F1-1D9D9B16FD72}" srcOrd="0" destOrd="0" presId="urn:microsoft.com/office/officeart/2005/8/layout/vList3"/>
    <dgm:cxn modelId="{C7ED2D27-5792-4427-8B16-1B1C6D2A07B3}" type="presParOf" srcId="{965FB904-C86C-40E8-91E1-5E6515467ADE}" destId="{0DD91E52-9069-460A-B837-E53A7A3F9150}" srcOrd="1" destOrd="0" presId="urn:microsoft.com/office/officeart/2005/8/layout/vList3"/>
    <dgm:cxn modelId="{0A29BA73-08FB-42EE-B407-24C0A9B9C28A}" type="presParOf" srcId="{ADA649B9-24E9-4E79-97D6-D675E6F75EBC}" destId="{4FC6D3FE-5733-45EA-8A1A-E046A53F05C5}" srcOrd="9" destOrd="0" presId="urn:microsoft.com/office/officeart/2005/8/layout/vList3"/>
    <dgm:cxn modelId="{FAC90339-118E-4852-B6B3-F78151B8B1C2}" type="presParOf" srcId="{ADA649B9-24E9-4E79-97D6-D675E6F75EBC}" destId="{638BDF4A-9FFB-4DBD-9D2D-3185E7CEC98F}" srcOrd="10" destOrd="0" presId="urn:microsoft.com/office/officeart/2005/8/layout/vList3"/>
    <dgm:cxn modelId="{C7242EC0-5076-491B-B3E9-832F09122F08}" type="presParOf" srcId="{638BDF4A-9FFB-4DBD-9D2D-3185E7CEC98F}" destId="{EF3EF3FA-FEB9-4C9A-94F4-587FF70020F0}" srcOrd="0" destOrd="0" presId="urn:microsoft.com/office/officeart/2005/8/layout/vList3"/>
    <dgm:cxn modelId="{71D0CFA4-3F46-42FA-9045-096F04C3F023}" type="presParOf" srcId="{638BDF4A-9FFB-4DBD-9D2D-3185E7CEC98F}" destId="{2DAE5E98-6C0E-440F-BF8D-944B8F37D4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D22019-F4D4-4F2C-9485-B5B5A8AFF8CD}" type="doc">
      <dgm:prSet loTypeId="urn:microsoft.com/office/officeart/2005/8/layout/process1" loCatId="process" qsTypeId="urn:microsoft.com/office/officeart/2005/8/quickstyle/3d4" qsCatId="3D" csTypeId="urn:microsoft.com/office/officeart/2005/8/colors/accent0_3" csCatId="mainScheme" phldr="1"/>
      <dgm:spPr/>
    </dgm:pt>
    <dgm:pt modelId="{43D6149F-1BBF-49C1-A721-D8AFA9662F67}">
      <dgm:prSet phldrT="[Text]"/>
      <dgm:spPr>
        <a:gradFill flip="none" rotWithShape="1">
          <a:gsLst>
            <a:gs pos="0">
              <a:srgbClr val="E72D2F">
                <a:lumMod val="100000"/>
              </a:srgbClr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  <a:tileRect/>
        </a:gradFill>
        <a:effectLst/>
        <a:scene3d>
          <a:camera prst="orthographicFront"/>
          <a:lightRig rig="twoPt" dir="t"/>
        </a:scene3d>
        <a:sp3d prstMaterial="metal">
          <a:bevelT/>
        </a:sp3d>
      </dgm:spPr>
      <dgm:t>
        <a:bodyPr/>
        <a:lstStyle/>
        <a:p>
          <a:r>
            <a:rPr lang="en-US" dirty="0"/>
            <a:t>LED</a:t>
          </a:r>
          <a:r>
            <a:rPr lang="tr-TR" dirty="0"/>
            <a:t> Yak</a:t>
          </a:r>
          <a:endParaRPr lang="en-US" dirty="0"/>
        </a:p>
      </dgm:t>
    </dgm:pt>
    <dgm:pt modelId="{46BBE010-A0C0-40BF-A675-B867797FBB54}" type="parTrans" cxnId="{0950821A-6B8E-46C8-8564-B8BBABB98220}">
      <dgm:prSet/>
      <dgm:spPr/>
      <dgm:t>
        <a:bodyPr/>
        <a:lstStyle/>
        <a:p>
          <a:endParaRPr lang="en-US"/>
        </a:p>
      </dgm:t>
    </dgm:pt>
    <dgm:pt modelId="{E3D32F22-1BB8-4EDD-A5E8-0CAB5E438703}" type="sibTrans" cxnId="{0950821A-6B8E-46C8-8564-B8BBABB98220}">
      <dgm:prSet/>
      <dgm:spPr>
        <a:solidFill>
          <a:schemeClr val="accent4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DD8CE1C4-541C-4853-9BE2-5ADD27F375B3}">
      <dgm:prSet phldrT="[Text]"/>
      <dgm:spPr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scene3d>
          <a:camera prst="orthographicFront"/>
          <a:lightRig rig="chilly" dir="t"/>
        </a:scene3d>
        <a:sp3d prstMaterial="metal">
          <a:bevelT w="127000" h="25400" prst="softRound"/>
        </a:sp3d>
      </dgm:spPr>
      <dgm:t>
        <a:bodyPr/>
        <a:lstStyle/>
        <a:p>
          <a:r>
            <a:rPr lang="tr-TR" dirty="0"/>
            <a:t>LED Kapat</a:t>
          </a:r>
          <a:endParaRPr lang="en-US" dirty="0"/>
        </a:p>
      </dgm:t>
    </dgm:pt>
    <dgm:pt modelId="{AF851E29-BB09-419C-8781-4E5B4B6A1CC7}" type="parTrans" cxnId="{86B9F14F-DA4C-41DB-8B90-2B8B2F86EE3B}">
      <dgm:prSet/>
      <dgm:spPr/>
      <dgm:t>
        <a:bodyPr/>
        <a:lstStyle/>
        <a:p>
          <a:endParaRPr lang="en-US"/>
        </a:p>
      </dgm:t>
    </dgm:pt>
    <dgm:pt modelId="{857CD322-323E-40CF-AE2C-7E240ABFD0C5}" type="sibTrans" cxnId="{86B9F14F-DA4C-41DB-8B90-2B8B2F86EE3B}">
      <dgm:prSet/>
      <dgm:spPr>
        <a:solidFill>
          <a:schemeClr val="accent4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9E8E8BA0-AFE6-49A4-9EEF-3495353A763D}">
      <dgm:prSet phldrT="[Text]"/>
      <dgm:spPr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scene3d>
          <a:camera prst="orthographicFront"/>
          <a:lightRig rig="chilly" dir="t"/>
        </a:scene3d>
        <a:sp3d prstMaterial="metal">
          <a:bevelT w="127000" h="25400" prst="softRound"/>
        </a:sp3d>
      </dgm:spPr>
      <dgm:t>
        <a:bodyPr/>
        <a:lstStyle/>
        <a:p>
          <a:r>
            <a:rPr lang="tr-TR" dirty="0"/>
            <a:t>Bekle</a:t>
          </a:r>
          <a:endParaRPr lang="en-US" dirty="0"/>
        </a:p>
      </dgm:t>
    </dgm:pt>
    <dgm:pt modelId="{DE4F1DAB-46C1-4622-A818-04CEC6A65505}" type="parTrans" cxnId="{7B995019-3583-4F5F-BBEC-70E3BCA58D06}">
      <dgm:prSet/>
      <dgm:spPr/>
      <dgm:t>
        <a:bodyPr/>
        <a:lstStyle/>
        <a:p>
          <a:endParaRPr lang="en-US"/>
        </a:p>
      </dgm:t>
    </dgm:pt>
    <dgm:pt modelId="{C3AEFAC1-62DA-499C-B00C-A09BAFF17CAB}" type="sibTrans" cxnId="{7B995019-3583-4F5F-BBEC-70E3BCA58D06}">
      <dgm:prSet/>
      <dgm:spPr>
        <a:solidFill>
          <a:schemeClr val="accent4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B33246B7-C3D5-402B-8DF5-94AC63F6B384}">
      <dgm:prSet phldrT="[Text]"/>
      <dgm:spPr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scene3d>
          <a:camera prst="orthographicFront"/>
          <a:lightRig rig="chilly" dir="t"/>
        </a:scene3d>
        <a:sp3d prstMaterial="metal">
          <a:bevelT w="127000" h="25400" prst="softRound"/>
        </a:sp3d>
      </dgm:spPr>
      <dgm:t>
        <a:bodyPr/>
        <a:lstStyle/>
        <a:p>
          <a:r>
            <a:rPr lang="tr-TR" dirty="0"/>
            <a:t>Tekrar</a:t>
          </a:r>
          <a:endParaRPr lang="en-US" dirty="0"/>
        </a:p>
      </dgm:t>
    </dgm:pt>
    <dgm:pt modelId="{AF0AD99A-B315-4A43-8D7D-31BFD5F6382F}" type="parTrans" cxnId="{DF7CB6CB-084A-4AC7-B9C4-51A2936D8C48}">
      <dgm:prSet/>
      <dgm:spPr/>
      <dgm:t>
        <a:bodyPr/>
        <a:lstStyle/>
        <a:p>
          <a:endParaRPr lang="en-US"/>
        </a:p>
      </dgm:t>
    </dgm:pt>
    <dgm:pt modelId="{6FE5B703-804D-4E6E-A7D5-8A2C586BBA86}" type="sibTrans" cxnId="{DF7CB6CB-084A-4AC7-B9C4-51A2936D8C48}">
      <dgm:prSet/>
      <dgm:spPr/>
      <dgm:t>
        <a:bodyPr/>
        <a:lstStyle/>
        <a:p>
          <a:endParaRPr lang="en-US"/>
        </a:p>
      </dgm:t>
    </dgm:pt>
    <dgm:pt modelId="{5F462C77-68A7-466C-BF5D-64AAF3350045}">
      <dgm:prSet phldrT="[Text]"/>
      <dgm:spPr>
        <a:gradFill flip="none" rotWithShape="1">
          <a:gsLst>
            <a:gs pos="0">
              <a:srgbClr val="E72D2F">
                <a:lumMod val="100000"/>
              </a:srgbClr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  <a:tileRect/>
        </a:gradFill>
        <a:effectLst/>
        <a:scene3d>
          <a:camera prst="orthographicFront"/>
          <a:lightRig rig="twoPt" dir="t"/>
        </a:scene3d>
        <a:sp3d prstMaterial="metal">
          <a:bevelT/>
        </a:sp3d>
      </dgm:spPr>
      <dgm:t>
        <a:bodyPr/>
        <a:lstStyle/>
        <a:p>
          <a:r>
            <a:rPr lang="tr-TR" dirty="0"/>
            <a:t>Bekle</a:t>
          </a:r>
          <a:endParaRPr lang="en-US" dirty="0"/>
        </a:p>
      </dgm:t>
    </dgm:pt>
    <dgm:pt modelId="{CA1712F6-3CA0-4495-87A8-0C9F7017FDCB}" type="parTrans" cxnId="{5090F504-B637-442F-BCF4-BACB5E2AF09E}">
      <dgm:prSet/>
      <dgm:spPr/>
      <dgm:t>
        <a:bodyPr/>
        <a:lstStyle/>
        <a:p>
          <a:endParaRPr lang="tr-TR"/>
        </a:p>
      </dgm:t>
    </dgm:pt>
    <dgm:pt modelId="{9B169098-C87C-424F-891A-D6E19D387DA1}" type="sibTrans" cxnId="{5090F504-B637-442F-BCF4-BACB5E2AF09E}">
      <dgm:prSet/>
      <dgm:spPr/>
      <dgm:t>
        <a:bodyPr/>
        <a:lstStyle/>
        <a:p>
          <a:endParaRPr lang="tr-TR"/>
        </a:p>
      </dgm:t>
    </dgm:pt>
    <dgm:pt modelId="{F7A2F2AE-C3EC-43FC-B25F-090E841B7058}" type="pres">
      <dgm:prSet presAssocID="{1ED22019-F4D4-4F2C-9485-B5B5A8AFF8CD}" presName="Name0" presStyleCnt="0">
        <dgm:presLayoutVars>
          <dgm:dir/>
          <dgm:resizeHandles val="exact"/>
        </dgm:presLayoutVars>
      </dgm:prSet>
      <dgm:spPr/>
    </dgm:pt>
    <dgm:pt modelId="{019B01ED-AA37-4504-A209-CFCD270EBD8C}" type="pres">
      <dgm:prSet presAssocID="{43D6149F-1BBF-49C1-A721-D8AFA9662F67}" presName="node" presStyleLbl="node1" presStyleIdx="0" presStyleCnt="5">
        <dgm:presLayoutVars>
          <dgm:bulletEnabled val="1"/>
        </dgm:presLayoutVars>
      </dgm:prSet>
      <dgm:spPr/>
    </dgm:pt>
    <dgm:pt modelId="{54EA5AF1-79A0-45DF-B79B-9F2E6D7DAB07}" type="pres">
      <dgm:prSet presAssocID="{E3D32F22-1BB8-4EDD-A5E8-0CAB5E438703}" presName="sibTrans" presStyleLbl="sibTrans2D1" presStyleIdx="0" presStyleCnt="4"/>
      <dgm:spPr/>
    </dgm:pt>
    <dgm:pt modelId="{B92E4C64-195B-4838-A0FE-8E5CBD829741}" type="pres">
      <dgm:prSet presAssocID="{E3D32F22-1BB8-4EDD-A5E8-0CAB5E438703}" presName="connectorText" presStyleLbl="sibTrans2D1" presStyleIdx="0" presStyleCnt="4"/>
      <dgm:spPr/>
    </dgm:pt>
    <dgm:pt modelId="{CB82B684-7AFB-45E9-9815-A4F79A90BCEC}" type="pres">
      <dgm:prSet presAssocID="{5F462C77-68A7-466C-BF5D-64AAF3350045}" presName="node" presStyleLbl="node1" presStyleIdx="1" presStyleCnt="5">
        <dgm:presLayoutVars>
          <dgm:bulletEnabled val="1"/>
        </dgm:presLayoutVars>
      </dgm:prSet>
      <dgm:spPr/>
    </dgm:pt>
    <dgm:pt modelId="{5E28CBB9-B994-4F6E-957C-FB0FAE4C3B12}" type="pres">
      <dgm:prSet presAssocID="{9B169098-C87C-424F-891A-D6E19D387DA1}" presName="sibTrans" presStyleLbl="sibTrans2D1" presStyleIdx="1" presStyleCnt="4"/>
      <dgm:spPr/>
    </dgm:pt>
    <dgm:pt modelId="{903283A7-1198-43D0-B9A3-FDAEA2049FC2}" type="pres">
      <dgm:prSet presAssocID="{9B169098-C87C-424F-891A-D6E19D387DA1}" presName="connectorText" presStyleLbl="sibTrans2D1" presStyleIdx="1" presStyleCnt="4"/>
      <dgm:spPr/>
    </dgm:pt>
    <dgm:pt modelId="{21642693-5C77-4A9C-835F-42644119EE70}" type="pres">
      <dgm:prSet presAssocID="{DD8CE1C4-541C-4853-9BE2-5ADD27F375B3}" presName="node" presStyleLbl="node1" presStyleIdx="2" presStyleCnt="5">
        <dgm:presLayoutVars>
          <dgm:bulletEnabled val="1"/>
        </dgm:presLayoutVars>
      </dgm:prSet>
      <dgm:spPr/>
    </dgm:pt>
    <dgm:pt modelId="{C90522B2-5179-4C55-B065-D8EE0185BAC2}" type="pres">
      <dgm:prSet presAssocID="{857CD322-323E-40CF-AE2C-7E240ABFD0C5}" presName="sibTrans" presStyleLbl="sibTrans2D1" presStyleIdx="2" presStyleCnt="4"/>
      <dgm:spPr/>
    </dgm:pt>
    <dgm:pt modelId="{9F85A03D-EC5B-472B-93BF-B9AA3A93E3DF}" type="pres">
      <dgm:prSet presAssocID="{857CD322-323E-40CF-AE2C-7E240ABFD0C5}" presName="connectorText" presStyleLbl="sibTrans2D1" presStyleIdx="2" presStyleCnt="4"/>
      <dgm:spPr/>
    </dgm:pt>
    <dgm:pt modelId="{4D020D4E-8565-4609-87DC-FF8D74A2D58E}" type="pres">
      <dgm:prSet presAssocID="{9E8E8BA0-AFE6-49A4-9EEF-3495353A763D}" presName="node" presStyleLbl="node1" presStyleIdx="3" presStyleCnt="5">
        <dgm:presLayoutVars>
          <dgm:bulletEnabled val="1"/>
        </dgm:presLayoutVars>
      </dgm:prSet>
      <dgm:spPr/>
    </dgm:pt>
    <dgm:pt modelId="{6C26E0ED-3C04-4D28-8F78-791803B98705}" type="pres">
      <dgm:prSet presAssocID="{C3AEFAC1-62DA-499C-B00C-A09BAFF17CAB}" presName="sibTrans" presStyleLbl="sibTrans2D1" presStyleIdx="3" presStyleCnt="4"/>
      <dgm:spPr/>
    </dgm:pt>
    <dgm:pt modelId="{0B88F7AB-F845-4A64-9D07-3563288D3ED5}" type="pres">
      <dgm:prSet presAssocID="{C3AEFAC1-62DA-499C-B00C-A09BAFF17CAB}" presName="connectorText" presStyleLbl="sibTrans2D1" presStyleIdx="3" presStyleCnt="4"/>
      <dgm:spPr/>
    </dgm:pt>
    <dgm:pt modelId="{4C1BBBB8-C0E1-480A-AA20-A50B4E181F2C}" type="pres">
      <dgm:prSet presAssocID="{B33246B7-C3D5-402B-8DF5-94AC63F6B384}" presName="node" presStyleLbl="node1" presStyleIdx="4" presStyleCnt="5">
        <dgm:presLayoutVars>
          <dgm:bulletEnabled val="1"/>
        </dgm:presLayoutVars>
      </dgm:prSet>
      <dgm:spPr/>
    </dgm:pt>
  </dgm:ptLst>
  <dgm:cxnLst>
    <dgm:cxn modelId="{F210B502-5B52-4D87-927D-69FA575B1150}" type="presOf" srcId="{857CD322-323E-40CF-AE2C-7E240ABFD0C5}" destId="{9F85A03D-EC5B-472B-93BF-B9AA3A93E3DF}" srcOrd="1" destOrd="0" presId="urn:microsoft.com/office/officeart/2005/8/layout/process1"/>
    <dgm:cxn modelId="{5090F504-B637-442F-BCF4-BACB5E2AF09E}" srcId="{1ED22019-F4D4-4F2C-9485-B5B5A8AFF8CD}" destId="{5F462C77-68A7-466C-BF5D-64AAF3350045}" srcOrd="1" destOrd="0" parTransId="{CA1712F6-3CA0-4495-87A8-0C9F7017FDCB}" sibTransId="{9B169098-C87C-424F-891A-D6E19D387DA1}"/>
    <dgm:cxn modelId="{7B995019-3583-4F5F-BBEC-70E3BCA58D06}" srcId="{1ED22019-F4D4-4F2C-9485-B5B5A8AFF8CD}" destId="{9E8E8BA0-AFE6-49A4-9EEF-3495353A763D}" srcOrd="3" destOrd="0" parTransId="{DE4F1DAB-46C1-4622-A818-04CEC6A65505}" sibTransId="{C3AEFAC1-62DA-499C-B00C-A09BAFF17CAB}"/>
    <dgm:cxn modelId="{8A0BCE19-1B1C-4DA5-BF5F-DE61C5DB9EA0}" type="presOf" srcId="{5F462C77-68A7-466C-BF5D-64AAF3350045}" destId="{CB82B684-7AFB-45E9-9815-A4F79A90BCEC}" srcOrd="0" destOrd="0" presId="urn:microsoft.com/office/officeart/2005/8/layout/process1"/>
    <dgm:cxn modelId="{0950821A-6B8E-46C8-8564-B8BBABB98220}" srcId="{1ED22019-F4D4-4F2C-9485-B5B5A8AFF8CD}" destId="{43D6149F-1BBF-49C1-A721-D8AFA9662F67}" srcOrd="0" destOrd="0" parTransId="{46BBE010-A0C0-40BF-A675-B867797FBB54}" sibTransId="{E3D32F22-1BB8-4EDD-A5E8-0CAB5E438703}"/>
    <dgm:cxn modelId="{5B18832F-4CA7-4BE4-BB79-F0D53657C39F}" type="presOf" srcId="{43D6149F-1BBF-49C1-A721-D8AFA9662F67}" destId="{019B01ED-AA37-4504-A209-CFCD270EBD8C}" srcOrd="0" destOrd="0" presId="urn:microsoft.com/office/officeart/2005/8/layout/process1"/>
    <dgm:cxn modelId="{0E002B34-BDE0-496F-B406-B23970769A46}" type="presOf" srcId="{9B169098-C87C-424F-891A-D6E19D387DA1}" destId="{903283A7-1198-43D0-B9A3-FDAEA2049FC2}" srcOrd="1" destOrd="0" presId="urn:microsoft.com/office/officeart/2005/8/layout/process1"/>
    <dgm:cxn modelId="{C3286345-8C6D-4FAA-B06E-FD86AFD1ABE7}" type="presOf" srcId="{857CD322-323E-40CF-AE2C-7E240ABFD0C5}" destId="{C90522B2-5179-4C55-B065-D8EE0185BAC2}" srcOrd="0" destOrd="0" presId="urn:microsoft.com/office/officeart/2005/8/layout/process1"/>
    <dgm:cxn modelId="{86B9F14F-DA4C-41DB-8B90-2B8B2F86EE3B}" srcId="{1ED22019-F4D4-4F2C-9485-B5B5A8AFF8CD}" destId="{DD8CE1C4-541C-4853-9BE2-5ADD27F375B3}" srcOrd="2" destOrd="0" parTransId="{AF851E29-BB09-419C-8781-4E5B4B6A1CC7}" sibTransId="{857CD322-323E-40CF-AE2C-7E240ABFD0C5}"/>
    <dgm:cxn modelId="{E008F052-C689-459B-BA27-75EE4F05384B}" type="presOf" srcId="{B33246B7-C3D5-402B-8DF5-94AC63F6B384}" destId="{4C1BBBB8-C0E1-480A-AA20-A50B4E181F2C}" srcOrd="0" destOrd="0" presId="urn:microsoft.com/office/officeart/2005/8/layout/process1"/>
    <dgm:cxn modelId="{82B8FE89-F22F-47EB-9D7E-258776D92F51}" type="presOf" srcId="{C3AEFAC1-62DA-499C-B00C-A09BAFF17CAB}" destId="{6C26E0ED-3C04-4D28-8F78-791803B98705}" srcOrd="0" destOrd="0" presId="urn:microsoft.com/office/officeart/2005/8/layout/process1"/>
    <dgm:cxn modelId="{EC1C1B8D-744D-481A-A635-CB5A0A33C82E}" type="presOf" srcId="{DD8CE1C4-541C-4853-9BE2-5ADD27F375B3}" destId="{21642693-5C77-4A9C-835F-42644119EE70}" srcOrd="0" destOrd="0" presId="urn:microsoft.com/office/officeart/2005/8/layout/process1"/>
    <dgm:cxn modelId="{2E944296-9462-4829-A62C-2A6C094C23C7}" type="presOf" srcId="{9B169098-C87C-424F-891A-D6E19D387DA1}" destId="{5E28CBB9-B994-4F6E-957C-FB0FAE4C3B12}" srcOrd="0" destOrd="0" presId="urn:microsoft.com/office/officeart/2005/8/layout/process1"/>
    <dgm:cxn modelId="{0C871D9F-1307-4892-B875-BE54DFA9ED6B}" type="presOf" srcId="{9E8E8BA0-AFE6-49A4-9EEF-3495353A763D}" destId="{4D020D4E-8565-4609-87DC-FF8D74A2D58E}" srcOrd="0" destOrd="0" presId="urn:microsoft.com/office/officeart/2005/8/layout/process1"/>
    <dgm:cxn modelId="{DA7C2AB9-8010-4E95-94FB-6DC56D51CE2C}" type="presOf" srcId="{1ED22019-F4D4-4F2C-9485-B5B5A8AFF8CD}" destId="{F7A2F2AE-C3EC-43FC-B25F-090E841B7058}" srcOrd="0" destOrd="0" presId="urn:microsoft.com/office/officeart/2005/8/layout/process1"/>
    <dgm:cxn modelId="{DF7CB6CB-084A-4AC7-B9C4-51A2936D8C48}" srcId="{1ED22019-F4D4-4F2C-9485-B5B5A8AFF8CD}" destId="{B33246B7-C3D5-402B-8DF5-94AC63F6B384}" srcOrd="4" destOrd="0" parTransId="{AF0AD99A-B315-4A43-8D7D-31BFD5F6382F}" sibTransId="{6FE5B703-804D-4E6E-A7D5-8A2C586BBA86}"/>
    <dgm:cxn modelId="{675777D0-5E9B-4FEE-A723-2E06FD801CA4}" type="presOf" srcId="{E3D32F22-1BB8-4EDD-A5E8-0CAB5E438703}" destId="{B92E4C64-195B-4838-A0FE-8E5CBD829741}" srcOrd="1" destOrd="0" presId="urn:microsoft.com/office/officeart/2005/8/layout/process1"/>
    <dgm:cxn modelId="{D420BDDD-A9CC-447B-8F9E-166086E49EC5}" type="presOf" srcId="{E3D32F22-1BB8-4EDD-A5E8-0CAB5E438703}" destId="{54EA5AF1-79A0-45DF-B79B-9F2E6D7DAB07}" srcOrd="0" destOrd="0" presId="urn:microsoft.com/office/officeart/2005/8/layout/process1"/>
    <dgm:cxn modelId="{406F12E8-E933-4A0C-BF45-6D2D6AED91E5}" type="presOf" srcId="{C3AEFAC1-62DA-499C-B00C-A09BAFF17CAB}" destId="{0B88F7AB-F845-4A64-9D07-3563288D3ED5}" srcOrd="1" destOrd="0" presId="urn:microsoft.com/office/officeart/2005/8/layout/process1"/>
    <dgm:cxn modelId="{74064484-263D-4EC5-9ECD-90F8CCFD1B0F}" type="presParOf" srcId="{F7A2F2AE-C3EC-43FC-B25F-090E841B7058}" destId="{019B01ED-AA37-4504-A209-CFCD270EBD8C}" srcOrd="0" destOrd="0" presId="urn:microsoft.com/office/officeart/2005/8/layout/process1"/>
    <dgm:cxn modelId="{0354BBD1-99D1-43C0-9FA2-649454A93FB7}" type="presParOf" srcId="{F7A2F2AE-C3EC-43FC-B25F-090E841B7058}" destId="{54EA5AF1-79A0-45DF-B79B-9F2E6D7DAB07}" srcOrd="1" destOrd="0" presId="urn:microsoft.com/office/officeart/2005/8/layout/process1"/>
    <dgm:cxn modelId="{2CA434A5-29BC-49AE-945C-935B32426388}" type="presParOf" srcId="{54EA5AF1-79A0-45DF-B79B-9F2E6D7DAB07}" destId="{B92E4C64-195B-4838-A0FE-8E5CBD829741}" srcOrd="0" destOrd="0" presId="urn:microsoft.com/office/officeart/2005/8/layout/process1"/>
    <dgm:cxn modelId="{FFD52110-ECF8-4FCF-A34F-3F360312FF13}" type="presParOf" srcId="{F7A2F2AE-C3EC-43FC-B25F-090E841B7058}" destId="{CB82B684-7AFB-45E9-9815-A4F79A90BCEC}" srcOrd="2" destOrd="0" presId="urn:microsoft.com/office/officeart/2005/8/layout/process1"/>
    <dgm:cxn modelId="{5F841BF8-231F-4EF2-9520-BC3223035E1F}" type="presParOf" srcId="{F7A2F2AE-C3EC-43FC-B25F-090E841B7058}" destId="{5E28CBB9-B994-4F6E-957C-FB0FAE4C3B12}" srcOrd="3" destOrd="0" presId="urn:microsoft.com/office/officeart/2005/8/layout/process1"/>
    <dgm:cxn modelId="{CE0984D3-88E4-4285-B995-D6BE12CAAF49}" type="presParOf" srcId="{5E28CBB9-B994-4F6E-957C-FB0FAE4C3B12}" destId="{903283A7-1198-43D0-B9A3-FDAEA2049FC2}" srcOrd="0" destOrd="0" presId="urn:microsoft.com/office/officeart/2005/8/layout/process1"/>
    <dgm:cxn modelId="{CA64214B-DC26-44C1-A137-7BFFE7F89BA8}" type="presParOf" srcId="{F7A2F2AE-C3EC-43FC-B25F-090E841B7058}" destId="{21642693-5C77-4A9C-835F-42644119EE70}" srcOrd="4" destOrd="0" presId="urn:microsoft.com/office/officeart/2005/8/layout/process1"/>
    <dgm:cxn modelId="{C05997CF-18D8-4ABA-B5C4-2DE4E2B490C9}" type="presParOf" srcId="{F7A2F2AE-C3EC-43FC-B25F-090E841B7058}" destId="{C90522B2-5179-4C55-B065-D8EE0185BAC2}" srcOrd="5" destOrd="0" presId="urn:microsoft.com/office/officeart/2005/8/layout/process1"/>
    <dgm:cxn modelId="{3A318C2E-4D47-4078-81A1-B5CF61744733}" type="presParOf" srcId="{C90522B2-5179-4C55-B065-D8EE0185BAC2}" destId="{9F85A03D-EC5B-472B-93BF-B9AA3A93E3DF}" srcOrd="0" destOrd="0" presId="urn:microsoft.com/office/officeart/2005/8/layout/process1"/>
    <dgm:cxn modelId="{BA5E19A3-4B3C-4AA2-8403-1DC5AB050D81}" type="presParOf" srcId="{F7A2F2AE-C3EC-43FC-B25F-090E841B7058}" destId="{4D020D4E-8565-4609-87DC-FF8D74A2D58E}" srcOrd="6" destOrd="0" presId="urn:microsoft.com/office/officeart/2005/8/layout/process1"/>
    <dgm:cxn modelId="{FE93EB7A-26F9-4A82-9336-1DE8907621E2}" type="presParOf" srcId="{F7A2F2AE-C3EC-43FC-B25F-090E841B7058}" destId="{6C26E0ED-3C04-4D28-8F78-791803B98705}" srcOrd="7" destOrd="0" presId="urn:microsoft.com/office/officeart/2005/8/layout/process1"/>
    <dgm:cxn modelId="{9A0792AE-5D60-435B-8E66-333D5081D13C}" type="presParOf" srcId="{6C26E0ED-3C04-4D28-8F78-791803B98705}" destId="{0B88F7AB-F845-4A64-9D07-3563288D3ED5}" srcOrd="0" destOrd="0" presId="urn:microsoft.com/office/officeart/2005/8/layout/process1"/>
    <dgm:cxn modelId="{E3E41900-A180-4FC7-8280-3EECF90A25E8}" type="presParOf" srcId="{F7A2F2AE-C3EC-43FC-B25F-090E841B7058}" destId="{4C1BBBB8-C0E1-480A-AA20-A50B4E181F2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BED2F-0D90-4668-9177-A98D89BC1665}">
      <dsp:nvSpPr>
        <dsp:cNvPr id="0" name=""/>
        <dsp:cNvSpPr/>
      </dsp:nvSpPr>
      <dsp:spPr>
        <a:xfrm rot="10800000">
          <a:off x="1465920" y="1152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digitalWrite</a:t>
          </a:r>
          <a:r>
            <a:rPr lang="en-US" sz="3300" kern="1200" dirty="0"/>
            <a:t>()</a:t>
          </a:r>
        </a:p>
      </dsp:txBody>
      <dsp:txXfrm rot="10800000">
        <a:off x="1661872" y="1152"/>
        <a:ext cx="4846011" cy="783808"/>
      </dsp:txXfrm>
    </dsp:sp>
    <dsp:sp modelId="{DE615931-E18A-4B46-9997-62E2D6484113}">
      <dsp:nvSpPr>
        <dsp:cNvPr id="0" name=""/>
        <dsp:cNvSpPr/>
      </dsp:nvSpPr>
      <dsp:spPr>
        <a:xfrm>
          <a:off x="1074016" y="1152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AEA27-0B2A-4897-BAAB-FEB424D54882}">
      <dsp:nvSpPr>
        <dsp:cNvPr id="0" name=""/>
        <dsp:cNvSpPr/>
      </dsp:nvSpPr>
      <dsp:spPr>
        <a:xfrm rot="10800000">
          <a:off x="1465920" y="1018933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analogWrite</a:t>
          </a:r>
          <a:r>
            <a:rPr lang="en-US" sz="3300" kern="1200" dirty="0"/>
            <a:t>()</a:t>
          </a:r>
        </a:p>
      </dsp:txBody>
      <dsp:txXfrm rot="10800000">
        <a:off x="1661872" y="1018933"/>
        <a:ext cx="4846011" cy="783808"/>
      </dsp:txXfrm>
    </dsp:sp>
    <dsp:sp modelId="{4CFA63DD-9ECD-475A-9BD5-69B0DA30921A}">
      <dsp:nvSpPr>
        <dsp:cNvPr id="0" name=""/>
        <dsp:cNvSpPr/>
      </dsp:nvSpPr>
      <dsp:spPr>
        <a:xfrm>
          <a:off x="1074016" y="1018933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D1899-6786-4C48-93E8-5AEF57F7BB45}">
      <dsp:nvSpPr>
        <dsp:cNvPr id="0" name=""/>
        <dsp:cNvSpPr/>
      </dsp:nvSpPr>
      <dsp:spPr>
        <a:xfrm rot="10800000">
          <a:off x="1465920" y="2036715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digitalRead</a:t>
          </a:r>
          <a:r>
            <a:rPr lang="en-US" sz="3300" kern="1200" dirty="0"/>
            <a:t>()</a:t>
          </a:r>
        </a:p>
      </dsp:txBody>
      <dsp:txXfrm rot="10800000">
        <a:off x="1661872" y="2036715"/>
        <a:ext cx="4846011" cy="783808"/>
      </dsp:txXfrm>
    </dsp:sp>
    <dsp:sp modelId="{B9D5BF04-6BB3-4AEB-B353-DA8887736671}">
      <dsp:nvSpPr>
        <dsp:cNvPr id="0" name=""/>
        <dsp:cNvSpPr/>
      </dsp:nvSpPr>
      <dsp:spPr>
        <a:xfrm>
          <a:off x="1074016" y="2036715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91C8E-C041-4414-8DEB-CC2DC7D290F1}">
      <dsp:nvSpPr>
        <dsp:cNvPr id="0" name=""/>
        <dsp:cNvSpPr/>
      </dsp:nvSpPr>
      <dsp:spPr>
        <a:xfrm rot="10800000">
          <a:off x="1465920" y="3054496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if() statements / Boolean</a:t>
          </a:r>
        </a:p>
      </dsp:txBody>
      <dsp:txXfrm rot="10800000">
        <a:off x="1661872" y="3054496"/>
        <a:ext cx="4846011" cy="783808"/>
      </dsp:txXfrm>
    </dsp:sp>
    <dsp:sp modelId="{BD64F537-5989-478F-87FA-B04A6079D04F}">
      <dsp:nvSpPr>
        <dsp:cNvPr id="0" name=""/>
        <dsp:cNvSpPr/>
      </dsp:nvSpPr>
      <dsp:spPr>
        <a:xfrm>
          <a:off x="1074016" y="3054496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91E52-9069-460A-B837-E53A7A3F9150}">
      <dsp:nvSpPr>
        <dsp:cNvPr id="0" name=""/>
        <dsp:cNvSpPr/>
      </dsp:nvSpPr>
      <dsp:spPr>
        <a:xfrm rot="10800000">
          <a:off x="1465920" y="4072277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analogRead</a:t>
          </a:r>
          <a:r>
            <a:rPr lang="en-US" sz="3300" kern="1200" dirty="0"/>
            <a:t>()</a:t>
          </a:r>
        </a:p>
      </dsp:txBody>
      <dsp:txXfrm rot="10800000">
        <a:off x="1661872" y="4072277"/>
        <a:ext cx="4846011" cy="783808"/>
      </dsp:txXfrm>
    </dsp:sp>
    <dsp:sp modelId="{C0C6929D-467C-48A6-86F1-1D9D9B16FD72}">
      <dsp:nvSpPr>
        <dsp:cNvPr id="0" name=""/>
        <dsp:cNvSpPr/>
      </dsp:nvSpPr>
      <dsp:spPr>
        <a:xfrm>
          <a:off x="1074016" y="4072277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E5E98-6C0E-440F-BF8D-944B8F37D409}">
      <dsp:nvSpPr>
        <dsp:cNvPr id="0" name=""/>
        <dsp:cNvSpPr/>
      </dsp:nvSpPr>
      <dsp:spPr>
        <a:xfrm rot="10800000">
          <a:off x="1465920" y="5090058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Serial communication</a:t>
          </a:r>
        </a:p>
      </dsp:txBody>
      <dsp:txXfrm rot="10800000">
        <a:off x="1661872" y="5090058"/>
        <a:ext cx="4846011" cy="783808"/>
      </dsp:txXfrm>
    </dsp:sp>
    <dsp:sp modelId="{EF3EF3FA-FEB9-4C9A-94F4-587FF70020F0}">
      <dsp:nvSpPr>
        <dsp:cNvPr id="0" name=""/>
        <dsp:cNvSpPr/>
      </dsp:nvSpPr>
      <dsp:spPr>
        <a:xfrm>
          <a:off x="1074016" y="5090058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B01ED-AA37-4504-A209-CFCD270EBD8C}">
      <dsp:nvSpPr>
        <dsp:cNvPr id="0" name=""/>
        <dsp:cNvSpPr/>
      </dsp:nvSpPr>
      <dsp:spPr>
        <a:xfrm>
          <a:off x="3571" y="734615"/>
          <a:ext cx="1107281" cy="66436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>
                <a:lumMod val="100000"/>
              </a:srgbClr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  <a:tileRect/>
        </a:gradFill>
        <a:ln>
          <a:noFill/>
        </a:ln>
        <a:effectLst/>
        <a:scene3d>
          <a:camera prst="orthographicFront"/>
          <a:lightRig rig="twoPt" dir="t"/>
        </a:scene3d>
        <a:sp3d prstMaterial="metal"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LED</a:t>
          </a:r>
          <a:r>
            <a:rPr lang="tr-TR" sz="1800" kern="1200" dirty="0"/>
            <a:t> Yak</a:t>
          </a:r>
          <a:endParaRPr lang="en-US" sz="1800" kern="1200" dirty="0"/>
        </a:p>
      </dsp:txBody>
      <dsp:txXfrm>
        <a:off x="23030" y="754074"/>
        <a:ext cx="1068363" cy="625450"/>
      </dsp:txXfrm>
    </dsp:sp>
    <dsp:sp modelId="{54EA5AF1-79A0-45DF-B79B-9F2E6D7DAB07}">
      <dsp:nvSpPr>
        <dsp:cNvPr id="0" name=""/>
        <dsp:cNvSpPr/>
      </dsp:nvSpPr>
      <dsp:spPr>
        <a:xfrm>
          <a:off x="1221581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21581" y="984418"/>
        <a:ext cx="164320" cy="164763"/>
      </dsp:txXfrm>
    </dsp:sp>
    <dsp:sp modelId="{CB82B684-7AFB-45E9-9815-A4F79A90BCEC}">
      <dsp:nvSpPr>
        <dsp:cNvPr id="0" name=""/>
        <dsp:cNvSpPr/>
      </dsp:nvSpPr>
      <dsp:spPr>
        <a:xfrm>
          <a:off x="1553765" y="734615"/>
          <a:ext cx="1107281" cy="66436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>
                <a:lumMod val="100000"/>
              </a:srgbClr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  <a:tileRect/>
        </a:gradFill>
        <a:ln>
          <a:noFill/>
        </a:ln>
        <a:effectLst/>
        <a:scene3d>
          <a:camera prst="orthographicFront"/>
          <a:lightRig rig="twoPt" dir="t"/>
        </a:scene3d>
        <a:sp3d prstMaterial="metal"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Bekle</a:t>
          </a:r>
          <a:endParaRPr lang="en-US" sz="1800" kern="1200" dirty="0"/>
        </a:p>
      </dsp:txBody>
      <dsp:txXfrm>
        <a:off x="1573224" y="754074"/>
        <a:ext cx="1068363" cy="625450"/>
      </dsp:txXfrm>
    </dsp:sp>
    <dsp:sp modelId="{5E28CBB9-B994-4F6E-957C-FB0FAE4C3B12}">
      <dsp:nvSpPr>
        <dsp:cNvPr id="0" name=""/>
        <dsp:cNvSpPr/>
      </dsp:nvSpPr>
      <dsp:spPr>
        <a:xfrm>
          <a:off x="2771775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100" kern="1200"/>
        </a:p>
      </dsp:txBody>
      <dsp:txXfrm>
        <a:off x="2771775" y="984418"/>
        <a:ext cx="164320" cy="164763"/>
      </dsp:txXfrm>
    </dsp:sp>
    <dsp:sp modelId="{21642693-5C77-4A9C-835F-42644119EE70}">
      <dsp:nvSpPr>
        <dsp:cNvPr id="0" name=""/>
        <dsp:cNvSpPr/>
      </dsp:nvSpPr>
      <dsp:spPr>
        <a:xfrm>
          <a:off x="3103959" y="734615"/>
          <a:ext cx="1107281" cy="66436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chilly" dir="t"/>
        </a:scene3d>
        <a:sp3d prstMaterial="metal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LED Kapat</a:t>
          </a:r>
          <a:endParaRPr lang="en-US" sz="1800" kern="1200" dirty="0"/>
        </a:p>
      </dsp:txBody>
      <dsp:txXfrm>
        <a:off x="3123418" y="754074"/>
        <a:ext cx="1068363" cy="625450"/>
      </dsp:txXfrm>
    </dsp:sp>
    <dsp:sp modelId="{C90522B2-5179-4C55-B065-D8EE0185BAC2}">
      <dsp:nvSpPr>
        <dsp:cNvPr id="0" name=""/>
        <dsp:cNvSpPr/>
      </dsp:nvSpPr>
      <dsp:spPr>
        <a:xfrm>
          <a:off x="4321968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21968" y="984418"/>
        <a:ext cx="164320" cy="164763"/>
      </dsp:txXfrm>
    </dsp:sp>
    <dsp:sp modelId="{4D020D4E-8565-4609-87DC-FF8D74A2D58E}">
      <dsp:nvSpPr>
        <dsp:cNvPr id="0" name=""/>
        <dsp:cNvSpPr/>
      </dsp:nvSpPr>
      <dsp:spPr>
        <a:xfrm>
          <a:off x="4654153" y="734615"/>
          <a:ext cx="1107281" cy="66436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chilly" dir="t"/>
        </a:scene3d>
        <a:sp3d prstMaterial="metal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Bekle</a:t>
          </a:r>
          <a:endParaRPr lang="en-US" sz="1800" kern="1200" dirty="0"/>
        </a:p>
      </dsp:txBody>
      <dsp:txXfrm>
        <a:off x="4673612" y="754074"/>
        <a:ext cx="1068363" cy="625450"/>
      </dsp:txXfrm>
    </dsp:sp>
    <dsp:sp modelId="{6C26E0ED-3C04-4D28-8F78-791803B98705}">
      <dsp:nvSpPr>
        <dsp:cNvPr id="0" name=""/>
        <dsp:cNvSpPr/>
      </dsp:nvSpPr>
      <dsp:spPr>
        <a:xfrm>
          <a:off x="5872162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872162" y="984418"/>
        <a:ext cx="164320" cy="164763"/>
      </dsp:txXfrm>
    </dsp:sp>
    <dsp:sp modelId="{4C1BBBB8-C0E1-480A-AA20-A50B4E181F2C}">
      <dsp:nvSpPr>
        <dsp:cNvPr id="0" name=""/>
        <dsp:cNvSpPr/>
      </dsp:nvSpPr>
      <dsp:spPr>
        <a:xfrm>
          <a:off x="6204346" y="734615"/>
          <a:ext cx="1107281" cy="66436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chilly" dir="t"/>
        </a:scene3d>
        <a:sp3d prstMaterial="metal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Tekrar</a:t>
          </a:r>
          <a:endParaRPr lang="en-US" sz="1800" kern="1200" dirty="0"/>
        </a:p>
      </dsp:txBody>
      <dsp:txXfrm>
        <a:off x="6223805" y="754074"/>
        <a:ext cx="1068363" cy="625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00B4CB-FCA8-47D0-94E2-4BA3EE5FAF16}" type="datetime1">
              <a:rPr lang="tr-TR" smtClean="0"/>
              <a:t>8.03.2022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5327F-B67F-4C21-8C73-6AA433DD66C2}" type="datetime1">
              <a:rPr lang="tr-TR" smtClean="0"/>
              <a:pPr/>
              <a:t>8.03.2022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960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li 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 Üçgen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sim Yer Tutucusu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cxnSp>
        <p:nvCxnSpPr>
          <p:cNvPr id="18" name="Düz Bağlayıcı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 title="Başlık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İçin Tıklayın</a:t>
            </a:r>
          </a:p>
        </p:txBody>
      </p:sp>
      <p:sp>
        <p:nvSpPr>
          <p:cNvPr id="3" name="Alt Başlık 2" title="Alt Başlık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ALT BAŞLIĞI DÜZENLEMEK İÇİN TIKLAYIN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 Üçgen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Bağlayıcı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 title="Başlık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İçin Tıklayın</a:t>
            </a:r>
          </a:p>
        </p:txBody>
      </p:sp>
      <p:sp>
        <p:nvSpPr>
          <p:cNvPr id="3" name="Alt Başlık 2" title="Alt Başlık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ASIL ALT BAŞLIK STİLİNİ DÜZENLEMEK İÇİN TIKLAYIN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 Üçgen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7" name="Paralelkenar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cxnSp>
        <p:nvCxnSpPr>
          <p:cNvPr id="18" name="Düz Bağlayıcı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Başlık 1" title="Başlık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tr-TR" noProof="0"/>
              <a:t>Asıl Başlık Stilini Düzenlemek İçin Tıklayın</a:t>
            </a:r>
          </a:p>
        </p:txBody>
      </p:sp>
      <p:sp>
        <p:nvSpPr>
          <p:cNvPr id="101" name="Metin Yer Tutucusu 2" title="Alt Başlık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ASIL METİN STİLLERİNİ DÜZENLE</a:t>
            </a:r>
          </a:p>
        </p:txBody>
      </p:sp>
      <p:cxnSp>
        <p:nvCxnSpPr>
          <p:cNvPr id="21" name="Düz Bağlayıcı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kenar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 noProof="0"/>
          </a:p>
        </p:txBody>
      </p:sp>
      <p:cxnSp>
        <p:nvCxnSpPr>
          <p:cNvPr id="26" name="Düz Bağlayıcı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kenar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Çapraz Şerit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Düz Bağlayıcı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kenar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/>
            </a:p>
          </p:txBody>
        </p:sp>
      </p:grp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tr-TR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kenar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tr-TR" noProof="0"/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27" name="Başlık 1" title="Başlık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Ana Başlık Stilini Düzenlemek İçin Tıklayın </a:t>
            </a:r>
          </a:p>
        </p:txBody>
      </p:sp>
      <p:sp>
        <p:nvSpPr>
          <p:cNvPr id="29" name="İçerik Yer Tutucusu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Çapraz Şerit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Düz Bağlayıcı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kenar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/>
            </a:p>
          </p:txBody>
        </p:sp>
      </p:grp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tr-TR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kenar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tr-TR" noProof="0"/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27" name="Başlık 1" title="Başlık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Ana Başlık Stilini Düzenlemek İçin Tıklayın </a:t>
            </a:r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5" name="İçerik Yer Tutucusu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Çapraz Şerit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Düz Bağlayıcı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kenar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/>
            </a:p>
          </p:txBody>
        </p:sp>
      </p:grp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tr-TR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kenar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tr-TR" noProof="0"/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27" name="Başlık 1" title="Başlık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Ana Başlık Stilini Düzenlemek İçin Tıklayın </a:t>
            </a:r>
          </a:p>
        </p:txBody>
      </p:sp>
      <p:sp>
        <p:nvSpPr>
          <p:cNvPr id="18" name="Metin Yer Tutucusu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0" name="Metin Yer Tutucusu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1" name="İçerik Yer Tutucusu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24" name="İçerik Yer Tutucusu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 Üçgen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Bağlayıcı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 title="Başlık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İçin Tıklayın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Yer Tutucusu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 Üçgen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Bağlayıcı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 title="Başlık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İçin Tıklayın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Yer Tutucusu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2" name="Resim Yer Tutucusu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etin Kutusu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tr-TR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Çapraz Şerit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Düz Bağlayıcı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kenar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/>
            </a:p>
          </p:txBody>
        </p:sp>
      </p:grpSp>
      <p:sp>
        <p:nvSpPr>
          <p:cNvPr id="30" name="Paralelkenar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tr-TR" noProof="0"/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tin Kutusu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tr-TR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Çapraz Şerit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Düz Bağlayıcı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kenar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/>
            </a:p>
          </p:txBody>
        </p:sp>
      </p:grpSp>
      <p:sp>
        <p:nvSpPr>
          <p:cNvPr id="31" name="Paralelkenar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tr-TR" noProof="0"/>
          </a:p>
        </p:txBody>
      </p:sp>
      <p:sp>
        <p:nvSpPr>
          <p:cNvPr id="33" name="Başlık 1" title="Başlık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Ana Başlık Stilini Düzenlemek İçin Tıklayın </a:t>
            </a:r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li 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 Üçgen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7" name="Paralelkenar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cxnSp>
        <p:nvCxnSpPr>
          <p:cNvPr id="18" name="Düz Bağlayıcı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Başlık 1" title="Başlık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tr-TR" noProof="0"/>
              <a:t>Asıl Başlık Stilini Düzenlemek İçin Tıklayın</a:t>
            </a:r>
          </a:p>
        </p:txBody>
      </p:sp>
      <p:sp>
        <p:nvSpPr>
          <p:cNvPr id="101" name="Metin Yer Tutucusu 2" title="Alt Başlık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ASIL METİN STİLLERİNİ DÜZENLE</a:t>
            </a:r>
          </a:p>
        </p:txBody>
      </p:sp>
      <p:cxnSp>
        <p:nvCxnSpPr>
          <p:cNvPr id="21" name="Düz Bağlayıcı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kenar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 noProof="0"/>
          </a:p>
        </p:txBody>
      </p:sp>
      <p:cxnSp>
        <p:nvCxnSpPr>
          <p:cNvPr id="26" name="Düz Bağlayıcı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sim Yer Tutucusu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kenar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in Düzen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 title="Madde İşaretleri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24" name="Dik Üçgen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5" name="Paralelkenar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 noProof="0"/>
          </a:p>
        </p:txBody>
      </p:sp>
      <p:cxnSp>
        <p:nvCxnSpPr>
          <p:cNvPr id="34" name="Düz Bağlayıcı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etin Yer Tutucusu 4" title="Alt Başlık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tr-TR" noProof="0"/>
              <a:t>ALT BAŞLIK STİLİ İÇİN TIKLAYIN</a:t>
            </a:r>
          </a:p>
        </p:txBody>
      </p:sp>
      <p:sp>
        <p:nvSpPr>
          <p:cNvPr id="2" name="Başlık 1" title="Başlık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Düzenlemek için tıklayın </a:t>
            </a:r>
            <a:br>
              <a:rPr lang="tr-TR" noProof="0"/>
            </a:br>
            <a:r>
              <a:rPr lang="tr-TR" noProof="0"/>
              <a:t>Ana Başlık Stili </a:t>
            </a:r>
          </a:p>
        </p:txBody>
      </p:sp>
      <p:sp>
        <p:nvSpPr>
          <p:cNvPr id="15" name="Resim Yer Tutucusu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in Düzeni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ağ Üçgen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8" name="Resim Yer Tutucusu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" name="İçerik Yer Tutucusu 2" title="Madde İşaretleri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25" name="Paralelkenar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 noProof="0"/>
          </a:p>
        </p:txBody>
      </p:sp>
      <p:cxnSp>
        <p:nvCxnSpPr>
          <p:cNvPr id="34" name="Düz Bağlayıcı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etin Yer Tutucusu 4" title="Alt Başlık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tr-TR" noProof="0"/>
              <a:t>ALT BAŞLIK STİLİ İÇİN TIKLAYIN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tr-TR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Başlık 1" title="Başlık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Düzenlemek için tıklayın </a:t>
            </a:r>
            <a:br>
              <a:rPr lang="tr-TR" noProof="0"/>
            </a:br>
            <a:r>
              <a:rPr lang="tr-TR" noProof="0"/>
              <a:t>Ana Başlık Stili </a:t>
            </a:r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yazı ile 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Düz Bağlayıcı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Çapraz Şerit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Düz Bağlayıcı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kenar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/>
            </a:p>
          </p:txBody>
        </p:sp>
      </p:grpSp>
      <p:sp>
        <p:nvSpPr>
          <p:cNvPr id="17" name="Metin Yer Tutucusu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8" name="İçerik Yer Tutucusu 3" title="Madde İşaretleri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tr-TR" noProof="0"/>
              <a:t>Asıl metin stillerini düzenlemek için tıklayın</a:t>
            </a:r>
          </a:p>
          <a:p>
            <a:pPr lvl="1" rtl="0">
              <a:buClr>
                <a:schemeClr val="accent2"/>
              </a:buClr>
            </a:pPr>
            <a:r>
              <a:rPr lang="tr-TR" noProof="0"/>
              <a:t>İkinci düzey</a:t>
            </a:r>
          </a:p>
          <a:p>
            <a:pPr lvl="2" rtl="0">
              <a:buClr>
                <a:schemeClr val="accent2"/>
              </a:buClr>
            </a:pPr>
            <a:r>
              <a:rPr lang="tr-TR" noProof="0"/>
              <a:t>Üçüncü düzey</a:t>
            </a:r>
          </a:p>
          <a:p>
            <a:pPr lvl="3" rtl="0">
              <a:buClr>
                <a:schemeClr val="accent2"/>
              </a:buClr>
            </a:pPr>
            <a:r>
              <a:rPr lang="tr-TR" noProof="0"/>
              <a:t>Dördüncü düzey</a:t>
            </a:r>
          </a:p>
          <a:p>
            <a:pPr lvl="4" rtl="0">
              <a:buClr>
                <a:schemeClr val="accent2"/>
              </a:buClr>
            </a:pPr>
            <a:r>
              <a:rPr lang="tr-TR" noProof="0"/>
              <a:t>Beşinci düzey</a:t>
            </a:r>
          </a:p>
        </p:txBody>
      </p:sp>
      <p:sp>
        <p:nvSpPr>
          <p:cNvPr id="19" name="Metin Yer Tutucusu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0" name="İçerik Yer Tutucusu 5" title="Madde İşaretleri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tr-TR" noProof="0"/>
              <a:t>Asıl metin stillerini düzenlemek için tıklayın</a:t>
            </a:r>
          </a:p>
          <a:p>
            <a:pPr lvl="1" rtl="0">
              <a:buClr>
                <a:schemeClr val="accent2"/>
              </a:buClr>
            </a:pPr>
            <a:r>
              <a:rPr lang="tr-TR" noProof="0"/>
              <a:t>İkinci düzey</a:t>
            </a:r>
          </a:p>
          <a:p>
            <a:pPr lvl="2" rtl="0">
              <a:buClr>
                <a:schemeClr val="accent2"/>
              </a:buClr>
            </a:pPr>
            <a:r>
              <a:rPr lang="tr-TR" noProof="0"/>
              <a:t>Üçüncü düzey</a:t>
            </a:r>
          </a:p>
          <a:p>
            <a:pPr lvl="3" rtl="0">
              <a:buClr>
                <a:schemeClr val="accent2"/>
              </a:buClr>
            </a:pPr>
            <a:r>
              <a:rPr lang="tr-TR" noProof="0"/>
              <a:t>Dördüncü düzey</a:t>
            </a:r>
          </a:p>
          <a:p>
            <a:pPr lvl="4" rtl="0">
              <a:buClr>
                <a:schemeClr val="accent2"/>
              </a:buClr>
            </a:pPr>
            <a:r>
              <a:rPr lang="tr-TR" noProof="0"/>
              <a:t>Beşinci düzey</a:t>
            </a:r>
          </a:p>
        </p:txBody>
      </p:sp>
      <p:sp>
        <p:nvSpPr>
          <p:cNvPr id="24" name="Metin Yer Tutucusu 4" title="Alt Başlık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tr-TR" noProof="0"/>
              <a:t>ALT BAŞLIK STİLİ İÇİN TIKLAYIN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tr-TR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kenar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tr-TR" noProof="0"/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27" name="Başlık 1" title="Başlık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Ana Başlık Stilini Düzenlemek İçin Tıklayın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etin Kutusu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tr-TR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Çapraz Şerit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Düz Bağlayıcı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kenar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/>
            </a:p>
          </p:txBody>
        </p:sp>
      </p:grpSp>
      <p:sp>
        <p:nvSpPr>
          <p:cNvPr id="33" name="Paralelkenar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tr-TR" noProof="0"/>
          </a:p>
        </p:txBody>
      </p:sp>
      <p:sp>
        <p:nvSpPr>
          <p:cNvPr id="34" name="Metin Yer Tutucusu 4" title="Alt Başlık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tr-TR" noProof="0"/>
              <a:t>ALT BAŞLIK STİLİ İÇİN TIKLAYIN</a:t>
            </a:r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7" name="Başlık 1" title="Başlık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Ana Başlık Stilini Düzenlemek İçin Tıklayın 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Metin buraya gelir</a:t>
            </a:r>
          </a:p>
        </p:txBody>
      </p:sp>
      <p:sp>
        <p:nvSpPr>
          <p:cNvPr id="20" name="Grafik Yer Tutucusu 2" title="Grafik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tr-TR" noProof="0"/>
              <a:t>Grafik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o Yer Tutucusu 11" title="Tablo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tr-TR" noProof="0"/>
              <a:t>Tablo eklemek için simgeye tıklayın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tr-TR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Çapraz Şerit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Düz Bağlayıcı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kenar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/>
            </a:p>
          </p:txBody>
        </p:sp>
      </p:grpSp>
      <p:sp>
        <p:nvSpPr>
          <p:cNvPr id="36" name="Paralelkenar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tr-TR" noProof="0"/>
          </a:p>
        </p:txBody>
      </p:sp>
      <p:sp>
        <p:nvSpPr>
          <p:cNvPr id="37" name="Metin Yer Tutucusu 4" title="Alt Başlık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tr-TR" noProof="0"/>
              <a:t>ALT BAŞLIK STİLİ İÇİN TIKLAYIN</a:t>
            </a:r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7" name="Başlık 1" title="Başlık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Ana Başlık Stilini Düzenlemek İçin Tıklayın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üyük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 Üçgen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5" name="Resim Yer Tutucusu 31" title="Resim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noProof="0"/>
              <a:t>Resmi Buraya Ekleyin veya Sürükleyip Bırakın</a:t>
            </a:r>
          </a:p>
        </p:txBody>
      </p: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aşlık 1" title="Başlık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Buraya Başlık Ekleyin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şekkür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 title="Başlık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İçin Tıklayın</a:t>
            </a:r>
          </a:p>
        </p:txBody>
      </p:sp>
      <p:sp>
        <p:nvSpPr>
          <p:cNvPr id="9" name="Metin Yer Tutucusu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tr-TR" noProof="0"/>
              <a:t>Ad</a:t>
            </a:r>
          </a:p>
        </p:txBody>
      </p:sp>
      <p:sp>
        <p:nvSpPr>
          <p:cNvPr id="10" name="Metin Yer Tutucusu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tr-TR" noProof="0"/>
              <a:t>Telefon Numarası</a:t>
            </a:r>
          </a:p>
        </p:txBody>
      </p:sp>
      <p:sp>
        <p:nvSpPr>
          <p:cNvPr id="11" name="Metin Yer Tutucusu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tr-TR" noProof="0"/>
              <a:t>E-posta </a:t>
            </a:r>
          </a:p>
        </p:txBody>
      </p:sp>
      <p:sp>
        <p:nvSpPr>
          <p:cNvPr id="13" name="Metin Yer Tutucusu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tr-TR" noProof="0"/>
              <a:t>Şirket Web Sitesi</a:t>
            </a:r>
          </a:p>
        </p:txBody>
      </p:sp>
      <p:sp>
        <p:nvSpPr>
          <p:cNvPr id="14" name="Şekil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tr-TR" noProof="0"/>
          </a:p>
        </p:txBody>
      </p:sp>
      <p:sp>
        <p:nvSpPr>
          <p:cNvPr id="15" name="Şekil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tr-TR" noProof="0"/>
          </a:p>
        </p:txBody>
      </p:sp>
      <p:sp>
        <p:nvSpPr>
          <p:cNvPr id="19" name="Şekil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tr-TR" noProof="0"/>
          </a:p>
        </p:txBody>
      </p:sp>
      <p:sp>
        <p:nvSpPr>
          <p:cNvPr id="20" name="Şekil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tr-TR" noProof="0"/>
          </a:p>
        </p:txBody>
      </p:sp>
      <p:sp>
        <p:nvSpPr>
          <p:cNvPr id="21" name="Dik Üçgen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cxnSp>
        <p:nvCxnSpPr>
          <p:cNvPr id="22" name="Düz Bağlayıcı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Bağlayıcı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Bağlayıcı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sim Yer Tutucusu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9" name="Başlık Yer Tutucusu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2635" y="744213"/>
            <a:ext cx="7340200" cy="2684787"/>
          </a:xfrm>
        </p:spPr>
        <p:txBody>
          <a:bodyPr rtlCol="0">
            <a:normAutofit/>
          </a:bodyPr>
          <a:lstStyle/>
          <a:p>
            <a:pPr algn="ctr" rtl="0"/>
            <a:r>
              <a:rPr lang="tr-TR" sz="6000" dirty="0"/>
              <a:t>GÖMÜLÜ PROGRAMLAMA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4110" y="5330902"/>
            <a:ext cx="4854339" cy="1257574"/>
          </a:xfrm>
        </p:spPr>
        <p:txBody>
          <a:bodyPr rtlCol="0"/>
          <a:lstStyle/>
          <a:p>
            <a:r>
              <a:rPr lang="tr-TR" sz="2400" dirty="0"/>
              <a:t>Dr. </a:t>
            </a:r>
            <a:r>
              <a:rPr lang="tr-TR" sz="2400" dirty="0" err="1"/>
              <a:t>Ögr</a:t>
            </a:r>
            <a:r>
              <a:rPr lang="tr-TR" sz="2400" dirty="0"/>
              <a:t>. Üyesi Ümit Şentürk</a:t>
            </a:r>
            <a:endParaRPr lang="en-GB" sz="2400" dirty="0"/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9E06802C-A569-42AA-AAE0-EF02FA8563DA}"/>
              </a:ext>
            </a:extLst>
          </p:cNvPr>
          <p:cNvSpPr txBox="1">
            <a:spLocks/>
          </p:cNvSpPr>
          <p:nvPr/>
        </p:nvSpPr>
        <p:spPr>
          <a:xfrm>
            <a:off x="5525565" y="3561905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dirty="0"/>
              <a:t>2. Hafta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CBC9A-5510-4A23-B1C7-CF215BCFD4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B1F0326-FA03-409B-BBD3-3493824C0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6368" y="497680"/>
            <a:ext cx="7770813" cy="1141413"/>
          </a:xfrm>
        </p:spPr>
        <p:txBody>
          <a:bodyPr anchor="t"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tr-TR" dirty="0" err="1"/>
              <a:t>Komponentler</a:t>
            </a:r>
            <a:endParaRPr lang="en-US" dirty="0"/>
          </a:p>
        </p:txBody>
      </p:sp>
      <p:graphicFrame>
        <p:nvGraphicFramePr>
          <p:cNvPr id="9" name="Table 1">
            <a:extLst>
              <a:ext uri="{FF2B5EF4-FFF2-40B4-BE49-F238E27FC236}">
                <a16:creationId xmlns:a16="http://schemas.microsoft.com/office/drawing/2014/main" id="{C63FFC54-E2CD-473B-AF65-C1D3D8D6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74812"/>
              </p:ext>
            </p:extLst>
          </p:nvPr>
        </p:nvGraphicFramePr>
        <p:xfrm>
          <a:off x="1828800" y="1952625"/>
          <a:ext cx="8458200" cy="4530748"/>
        </p:xfrm>
        <a:graphic>
          <a:graphicData uri="http://schemas.openxmlformats.org/drawingml/2006/table">
            <a:tbl>
              <a:tblPr/>
              <a:tblGrid>
                <a:gridCol w="1776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5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2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38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Push Button</a:t>
                      </a:r>
                    </a:p>
                  </a:txBody>
                  <a:tcPr marL="78010" marR="78010" marT="63488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Digital Input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Switch - Closes or opens circuit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Polarized, needs resistor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6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Trim potentiometer</a:t>
                      </a:r>
                    </a:p>
                  </a:txBody>
                  <a:tcPr marL="78010" marR="78010" marT="63488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Variable resistor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Also called 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Trimpot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.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38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Photoresistor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7374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31204" marR="31204" marT="44957" marB="3119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Light Dependent Resistor (LDR)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Resistance varies with light.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40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Relay</a:t>
                      </a:r>
                    </a:p>
                  </a:txBody>
                  <a:tcPr marL="78010" marR="78010" marT="63488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Digital Output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Switch driven by a small signal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Used to control larger voltages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38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Temp Sensor</a:t>
                      </a:r>
                    </a:p>
                  </a:txBody>
                  <a:tcPr marL="78010" marR="78010" marT="57374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Temp Dependent Resistor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38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Flex Sensor</a:t>
                      </a:r>
                    </a:p>
                  </a:txBody>
                  <a:tcPr marL="78010" marR="78010" marT="57374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Variable resistor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42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Soft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Trimpot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7374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Variable resistor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Careful of shorts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38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RGB LED</a:t>
                      </a:r>
                    </a:p>
                  </a:txBody>
                  <a:tcPr marL="78010" marR="78010" marT="63488" marB="40557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Dig &amp; Analog Output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16,777,216 different colors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Ooh... So pretty.</a:t>
                      </a:r>
                    </a:p>
                  </a:txBody>
                  <a:tcPr marL="78010" marR="78010" marT="54317" marB="40557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72">
            <a:extLst>
              <a:ext uri="{FF2B5EF4-FFF2-40B4-BE49-F238E27FC236}">
                <a16:creationId xmlns:a16="http://schemas.microsoft.com/office/drawing/2014/main" id="{0BD3A158-06DB-439E-A0ED-C092B955F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2065338"/>
            <a:ext cx="700088" cy="6810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71">
            <a:extLst>
              <a:ext uri="{FF2B5EF4-FFF2-40B4-BE49-F238E27FC236}">
                <a16:creationId xmlns:a16="http://schemas.microsoft.com/office/drawing/2014/main" id="{8B200A89-B34C-46B5-858C-84940563F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517775"/>
            <a:ext cx="730250" cy="6588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70">
            <a:extLst>
              <a:ext uri="{FF2B5EF4-FFF2-40B4-BE49-F238E27FC236}">
                <a16:creationId xmlns:a16="http://schemas.microsoft.com/office/drawing/2014/main" id="{07073145-09BC-4514-9877-5CD01466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4425" y="3373438"/>
            <a:ext cx="1450975" cy="2873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73">
            <a:extLst>
              <a:ext uri="{FF2B5EF4-FFF2-40B4-BE49-F238E27FC236}">
                <a16:creationId xmlns:a16="http://schemas.microsoft.com/office/drawing/2014/main" id="{1C2FAB23-5870-4421-A7B2-E122AB0E6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41775" y="3756025"/>
            <a:ext cx="606425" cy="5143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74">
            <a:extLst>
              <a:ext uri="{FF2B5EF4-FFF2-40B4-BE49-F238E27FC236}">
                <a16:creationId xmlns:a16="http://schemas.microsoft.com/office/drawing/2014/main" id="{2F0A6A95-67ED-4607-9B1E-FA3DF9AE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9000" y="4967288"/>
            <a:ext cx="1584325" cy="2174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75">
            <a:extLst>
              <a:ext uri="{FF2B5EF4-FFF2-40B4-BE49-F238E27FC236}">
                <a16:creationId xmlns:a16="http://schemas.microsoft.com/office/drawing/2014/main" id="{FDE0F80C-FC8B-41E1-9FF1-0E4168876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29000" y="5453063"/>
            <a:ext cx="1543050" cy="4175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76">
            <a:extLst>
              <a:ext uri="{FF2B5EF4-FFF2-40B4-BE49-F238E27FC236}">
                <a16:creationId xmlns:a16="http://schemas.microsoft.com/office/drawing/2014/main" id="{3E93AA60-1431-4CC9-807C-572651CE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57600" y="6065838"/>
            <a:ext cx="1200150" cy="3905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77">
            <a:extLst>
              <a:ext uri="{FF2B5EF4-FFF2-40B4-BE49-F238E27FC236}">
                <a16:creationId xmlns:a16="http://schemas.microsoft.com/office/drawing/2014/main" id="{E49B89EA-CCCC-4CC3-A8C6-A085C971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81400" y="4346575"/>
            <a:ext cx="1316038" cy="488950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18" name="Table 16">
            <a:extLst>
              <a:ext uri="{FF2B5EF4-FFF2-40B4-BE49-F238E27FC236}">
                <a16:creationId xmlns:a16="http://schemas.microsoft.com/office/drawing/2014/main" id="{D63CEE80-42BB-456F-BCD6-F7717AB1C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515012"/>
              </p:ext>
            </p:extLst>
          </p:nvPr>
        </p:nvGraphicFramePr>
        <p:xfrm>
          <a:off x="1828800" y="1574800"/>
          <a:ext cx="8458200" cy="358927"/>
        </p:xfrm>
        <a:graphic>
          <a:graphicData uri="http://schemas.openxmlformats.org/drawingml/2006/table">
            <a:tbl>
              <a:tblPr/>
              <a:tblGrid>
                <a:gridCol w="1776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5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2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tr-T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Malzeme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63329" marB="40455" horzOverflow="overflow">
                    <a:lnL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tr-T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Resim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182" marB="40455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tr-T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Tip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182" marB="40455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tr-T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Fonksiyon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182" marB="40455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Not</a:t>
                      </a:r>
                    </a:p>
                  </a:txBody>
                  <a:tcPr marL="78010" marR="78010" marT="54182" marB="40455" horzOverflow="overflow">
                    <a:lnL>
                      <a:noFill/>
                    </a:lnL>
                    <a:lnR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52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1B254E1-5677-459E-8A00-F5C5181E70D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5DBA354-2324-4409-8052-0B3611C01F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8699F50C-BE38-4BD0-BA84-9B090E1F2B9B}" type="slidenum">
              <a:rPr lang="tr-TR" noProof="0" smtClean="0"/>
              <a:t>11</a:t>
            </a:fld>
            <a:endParaRPr lang="tr-TR" noProof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915CC3A-B89A-40CE-B12F-D1259FEF4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81" y="1468437"/>
            <a:ext cx="6446838" cy="488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45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1B254E1-5677-459E-8A00-F5C5181E70D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5DBA354-2324-4409-8052-0B3611C01F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8699F50C-BE38-4BD0-BA84-9B090E1F2B9B}" type="slidenum">
              <a:rPr lang="tr-TR" noProof="0" smtClean="0"/>
              <a:t>12</a:t>
            </a:fld>
            <a:endParaRPr lang="tr-TR" noProof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9D626E-0CD7-4379-9785-ECFE79C5F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1443037"/>
            <a:ext cx="6451600" cy="491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55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1B254E1-5677-459E-8A00-F5C5181E70D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5DBA354-2324-4409-8052-0B3611C01F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8699F50C-BE38-4BD0-BA84-9B090E1F2B9B}" type="slidenum">
              <a:rPr lang="tr-TR" noProof="0" smtClean="0"/>
              <a:t>13</a:t>
            </a:fld>
            <a:endParaRPr lang="tr-TR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343D9D-FABF-4A9B-A3A7-D15C27F4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701040"/>
            <a:ext cx="10808441" cy="11414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Electricity \ Electronics Basic Concept Review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6E540F-114D-4888-8E68-005DDC88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30" y="2072640"/>
            <a:ext cx="10808441" cy="4418013"/>
          </a:xfrm>
        </p:spPr>
        <p:txBody>
          <a:bodyPr/>
          <a:lstStyle/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dirty="0"/>
              <a:t>Ohms Law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dirty="0"/>
              <a:t>Voltage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dirty="0"/>
              <a:t>Current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dirty="0"/>
              <a:t>Resistance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dirty="0"/>
              <a:t>Using a Multi-meter</a:t>
            </a:r>
          </a:p>
        </p:txBody>
      </p:sp>
    </p:spTree>
    <p:extLst>
      <p:ext uri="{BB962C8B-B14F-4D97-AF65-F5344CB8AC3E}">
        <p14:creationId xmlns:p14="http://schemas.microsoft.com/office/powerpoint/2010/main" val="572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6B0DEC0-5E81-4E94-A607-ED4D09A2D1D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C6FB5C9-20CE-49A4-BD3A-4CD02FB201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799" y="192880"/>
            <a:ext cx="7770813" cy="1141413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Ohm</a:t>
            </a:r>
            <a:r>
              <a:rPr lang="tr-TR" dirty="0"/>
              <a:t> Konunu</a:t>
            </a:r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924D66A-E415-4B70-94EA-8416476FB7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685800" y="1676400"/>
            <a:ext cx="7770813" cy="4418013"/>
          </a:xfrm>
          <a:blipFill rotWithShape="1">
            <a:blip r:embed="rId2"/>
            <a:stretch>
              <a:fillRect l="-1256" t="-966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98512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55FD7BB-7C97-451F-B6D2-1E5C8F027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64" y="1063336"/>
            <a:ext cx="7770813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Current Flow Analogy</a:t>
            </a:r>
          </a:p>
        </p:txBody>
      </p:sp>
      <p:pic>
        <p:nvPicPr>
          <p:cNvPr id="12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98C2D867-709A-4018-B9DB-2A7641EC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52" y="4611399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91A6314D-29B0-4766-8EAD-6B6749860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77" y="4479636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A0F16512-6409-4E56-B26A-46AAC37CF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14" y="4284374"/>
            <a:ext cx="67786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6DEB70B4-4715-42F0-8E91-0D461D91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852" y="4827299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C0F9E040-DE17-4A7F-A5A5-3F993159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852" y="5154324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B4092C4D-E5A2-48B5-8313-7C762168E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502" y="3854161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7A20D66A-1C69-4999-A346-0A6AE33CD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852" y="4284374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http://www.clker.com/cliparts/5/2/5/c/1197093906998989684johnny_automatic_faucet_1.svg.hi.png">
            <a:extLst>
              <a:ext uri="{FF2B5EF4-FFF2-40B4-BE49-F238E27FC236}">
                <a16:creationId xmlns:a16="http://schemas.microsoft.com/office/drawing/2014/main" id="{7D1139C1-DA05-4485-8A3B-86110E7CE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14" y="2284124"/>
            <a:ext cx="182403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EB000419-CB39-47D3-9DD7-D3E5957B7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102" y="4593936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8721EB12-A6D7-453E-8008-BCED609C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77" y="5270211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199CAB84-DD0F-4823-BB94-4CD1750B7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064" y="3836699"/>
            <a:ext cx="6794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 descr="http://www.clker.com/cliparts/5/2/5/c/1197093906998989684johnny_automatic_faucet_1.svg.hi.png">
            <a:extLst>
              <a:ext uri="{FF2B5EF4-FFF2-40B4-BE49-F238E27FC236}">
                <a16:creationId xmlns:a16="http://schemas.microsoft.com/office/drawing/2014/main" id="{7952461A-D6FA-407B-AE3A-A2C80F7E8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64" y="2266661"/>
            <a:ext cx="18224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F2677125-F590-4CF6-9C3E-91C985D2C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89" y="5098761"/>
            <a:ext cx="67786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61F83823-D72A-47F2-976C-FD95DC349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77" y="5540086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2D8AEAFF-06CB-46A8-8CA0-67485C75B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77" y="5625811"/>
            <a:ext cx="677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">
            <a:extLst>
              <a:ext uri="{FF2B5EF4-FFF2-40B4-BE49-F238E27FC236}">
                <a16:creationId xmlns:a16="http://schemas.microsoft.com/office/drawing/2014/main" id="{5056BAA7-73BA-4285-8F36-03699E1ED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0139" y="6244936"/>
            <a:ext cx="2219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dirty="0" err="1"/>
              <a:t>Yüksek</a:t>
            </a:r>
            <a:r>
              <a:rPr lang="en-US" altLang="tr-TR" dirty="0"/>
              <a:t> </a:t>
            </a:r>
            <a:r>
              <a:rPr lang="en-US" altLang="tr-TR" dirty="0" err="1"/>
              <a:t>Akım</a:t>
            </a:r>
            <a:r>
              <a:rPr lang="en-US" altLang="tr-TR" dirty="0"/>
              <a:t>
</a:t>
            </a:r>
            <a:endParaRPr lang="en-US" altLang="tr-TR" dirty="0">
              <a:solidFill>
                <a:schemeClr val="tx1"/>
              </a:solidFill>
            </a:endParaRP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23F1385E-244F-455B-926A-79CA1BC80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7277" y="6244936"/>
            <a:ext cx="221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dirty="0" err="1"/>
              <a:t>Düşük</a:t>
            </a:r>
            <a:r>
              <a:rPr lang="en-US" altLang="tr-TR" dirty="0"/>
              <a:t> </a:t>
            </a:r>
            <a:r>
              <a:rPr lang="en-US" altLang="tr-TR" dirty="0" err="1"/>
              <a:t>Akım</a:t>
            </a:r>
            <a:r>
              <a:rPr lang="en-US" altLang="tr-TR" dirty="0"/>
              <a:t>
</a:t>
            </a:r>
            <a:endParaRPr lang="en-US" altLang="tr-TR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0995D0D4-AF8B-44D1-B403-B3D4273BA497}"/>
              </a:ext>
            </a:extLst>
          </p:cNvPr>
          <p:cNvCxnSpPr/>
          <p:nvPr/>
        </p:nvCxnSpPr>
        <p:spPr bwMode="auto">
          <a:xfrm>
            <a:off x="5642264" y="2739736"/>
            <a:ext cx="0" cy="3733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3">
            <a:extLst>
              <a:ext uri="{FF2B5EF4-FFF2-40B4-BE49-F238E27FC236}">
                <a16:creationId xmlns:a16="http://schemas.microsoft.com/office/drawing/2014/main" id="{EA5F6F2C-D78D-491A-B3CA-8FB20DEE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239" y="949036"/>
            <a:ext cx="21494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195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68">
            <a:extLst>
              <a:ext uri="{FF2B5EF4-FFF2-40B4-BE49-F238E27FC236}">
                <a16:creationId xmlns:a16="http://schemas.microsoft.com/office/drawing/2014/main" id="{358F0CCC-F2A5-413A-A8DC-9CE123BC8F55}"/>
              </a:ext>
            </a:extLst>
          </p:cNvPr>
          <p:cNvGrpSpPr>
            <a:grpSpLocks/>
          </p:cNvGrpSpPr>
          <p:nvPr/>
        </p:nvGrpSpPr>
        <p:grpSpPr bwMode="auto">
          <a:xfrm>
            <a:off x="7015018" y="2092326"/>
            <a:ext cx="1522413" cy="2044700"/>
            <a:chOff x="1125781" y="1059543"/>
            <a:chExt cx="1522169" cy="2044790"/>
          </a:xfrm>
        </p:grpSpPr>
        <p:sp>
          <p:nvSpPr>
            <p:cNvPr id="32" name="Rectangle 69">
              <a:extLst>
                <a:ext uri="{FF2B5EF4-FFF2-40B4-BE49-F238E27FC236}">
                  <a16:creationId xmlns:a16="http://schemas.microsoft.com/office/drawing/2014/main" id="{D53C8B58-26CD-4718-896E-EE9907756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1507508"/>
              <a:ext cx="1371600" cy="1587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b="1" dirty="0" err="1"/>
                <a:t>Su</a:t>
              </a:r>
              <a:endParaRPr lang="en-US" altLang="tr-TR" b="1" dirty="0">
                <a:solidFill>
                  <a:schemeClr val="tx1"/>
                </a:solidFill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b="1" dirty="0" err="1"/>
                <a:t>Kule</a:t>
              </a:r>
              <a:r>
                <a:rPr lang="tr-TR" altLang="tr-TR" b="1" dirty="0"/>
                <a:t>si</a:t>
              </a:r>
              <a:endParaRPr lang="en-US" alt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70">
              <a:extLst>
                <a:ext uri="{FF2B5EF4-FFF2-40B4-BE49-F238E27FC236}">
                  <a16:creationId xmlns:a16="http://schemas.microsoft.com/office/drawing/2014/main" id="{9494DA95-6ACF-424D-A06B-EC466B5116AA}"/>
                </a:ext>
              </a:extLst>
            </p:cNvPr>
            <p:cNvSpPr/>
            <p:nvPr/>
          </p:nvSpPr>
          <p:spPr bwMode="auto">
            <a:xfrm>
              <a:off x="1148002" y="2305785"/>
              <a:ext cx="1361857" cy="793785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 b="1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Oval 71">
              <a:extLst>
                <a:ext uri="{FF2B5EF4-FFF2-40B4-BE49-F238E27FC236}">
                  <a16:creationId xmlns:a16="http://schemas.microsoft.com/office/drawing/2014/main" id="{24DC6F43-635D-4553-B86F-951854BAD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4" y="1059543"/>
              <a:ext cx="1500186" cy="44796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tr-TR">
                <a:solidFill>
                  <a:schemeClr val="tx1"/>
                </a:solidFill>
              </a:endParaRPr>
            </a:p>
          </p:txBody>
        </p:sp>
        <p:sp>
          <p:nvSpPr>
            <p:cNvPr id="35" name="Oval 72">
              <a:extLst>
                <a:ext uri="{FF2B5EF4-FFF2-40B4-BE49-F238E27FC236}">
                  <a16:creationId xmlns:a16="http://schemas.microsoft.com/office/drawing/2014/main" id="{47E20C14-7506-4891-97B2-E69A3070E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781" y="1156988"/>
              <a:ext cx="1384439" cy="2743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tr-TR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Connector 73">
              <a:extLst>
                <a:ext uri="{FF2B5EF4-FFF2-40B4-BE49-F238E27FC236}">
                  <a16:creationId xmlns:a16="http://schemas.microsoft.com/office/drawing/2014/main" id="{C73950C9-F953-42DD-AA74-950F38A5749E}"/>
                </a:ext>
              </a:extLst>
            </p:cNvPr>
            <p:cNvCxnSpPr>
              <a:stCxn id="35" idx="2"/>
            </p:cNvCxnSpPr>
            <p:nvPr/>
          </p:nvCxnSpPr>
          <p:spPr bwMode="auto">
            <a:xfrm>
              <a:off x="1125781" y="1294503"/>
              <a:ext cx="0" cy="180983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74">
              <a:extLst>
                <a:ext uri="{FF2B5EF4-FFF2-40B4-BE49-F238E27FC236}">
                  <a16:creationId xmlns:a16="http://schemas.microsoft.com/office/drawing/2014/main" id="{D4DE0E92-8A45-40E9-BFDE-635D067356DE}"/>
                </a:ext>
              </a:extLst>
            </p:cNvPr>
            <p:cNvCxnSpPr/>
            <p:nvPr/>
          </p:nvCxnSpPr>
          <p:spPr bwMode="auto">
            <a:xfrm>
              <a:off x="2520970" y="1283390"/>
              <a:ext cx="0" cy="1820943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75">
              <a:extLst>
                <a:ext uri="{FF2B5EF4-FFF2-40B4-BE49-F238E27FC236}">
                  <a16:creationId xmlns:a16="http://schemas.microsoft.com/office/drawing/2014/main" id="{E39C86A8-8336-4986-997D-177FB3D9A600}"/>
                </a:ext>
              </a:extLst>
            </p:cNvPr>
            <p:cNvCxnSpPr/>
            <p:nvPr/>
          </p:nvCxnSpPr>
          <p:spPr bwMode="auto">
            <a:xfrm>
              <a:off x="1125781" y="3094808"/>
              <a:ext cx="450778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76">
              <a:extLst>
                <a:ext uri="{FF2B5EF4-FFF2-40B4-BE49-F238E27FC236}">
                  <a16:creationId xmlns:a16="http://schemas.microsoft.com/office/drawing/2014/main" id="{8B5DADC1-5103-4ED5-BAF0-DBD349CEA40D}"/>
                </a:ext>
              </a:extLst>
            </p:cNvPr>
            <p:cNvCxnSpPr/>
            <p:nvPr/>
          </p:nvCxnSpPr>
          <p:spPr bwMode="auto">
            <a:xfrm>
              <a:off x="2062256" y="3094808"/>
              <a:ext cx="4523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95AF49D2-E872-47A6-8742-4576AD4F427B}"/>
              </a:ext>
            </a:extLst>
          </p:cNvPr>
          <p:cNvSpPr txBox="1">
            <a:spLocks/>
          </p:cNvSpPr>
          <p:nvPr/>
        </p:nvSpPr>
        <p:spPr>
          <a:xfrm>
            <a:off x="685800" y="304800"/>
            <a:ext cx="7770813" cy="114141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/>
              <a:t>Voltage Analogy</a:t>
            </a:r>
            <a:endParaRPr lang="en-US" dirty="0"/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9034C02F-CDE8-41C2-9CD2-87328F30A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818" y="5400676"/>
            <a:ext cx="457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dirty="0" err="1"/>
              <a:t>Daha</a:t>
            </a:r>
            <a:r>
              <a:rPr lang="en-US" altLang="tr-TR" sz="2000" dirty="0"/>
              <a:t> </a:t>
            </a:r>
            <a:r>
              <a:rPr lang="en-US" altLang="tr-TR" sz="2000" dirty="0" err="1"/>
              <a:t>Fazla</a:t>
            </a:r>
            <a:r>
              <a:rPr lang="en-US" altLang="tr-TR" sz="2000" dirty="0"/>
              <a:t> </a:t>
            </a:r>
            <a:r>
              <a:rPr lang="en-US" altLang="tr-TR" sz="2000" dirty="0" err="1"/>
              <a:t>Enerji</a:t>
            </a:r>
            <a:r>
              <a:rPr lang="en-US" altLang="tr-TR" sz="2000" dirty="0"/>
              <a:t> == </a:t>
            </a:r>
            <a:r>
              <a:rPr lang="en-US" altLang="tr-TR" sz="2000" dirty="0" err="1"/>
              <a:t>Daha</a:t>
            </a:r>
            <a:r>
              <a:rPr lang="en-US" altLang="tr-TR" sz="2000" dirty="0"/>
              <a:t> </a:t>
            </a:r>
            <a:r>
              <a:rPr lang="en-US" altLang="tr-TR" sz="2000" dirty="0" err="1"/>
              <a:t>Yüksek</a:t>
            </a:r>
            <a:r>
              <a:rPr lang="en-US" altLang="tr-TR" sz="2000" dirty="0"/>
              <a:t> </a:t>
            </a:r>
            <a:r>
              <a:rPr lang="en-US" altLang="tr-TR" sz="2000" dirty="0" err="1"/>
              <a:t>Voltaj</a:t>
            </a:r>
            <a:r>
              <a:rPr lang="en-US" altLang="tr-TR" sz="2000" dirty="0"/>
              <a:t>
</a:t>
            </a:r>
            <a:endParaRPr lang="en-US" altLang="tr-TR" sz="20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21">
            <a:extLst>
              <a:ext uri="{FF2B5EF4-FFF2-40B4-BE49-F238E27FC236}">
                <a16:creationId xmlns:a16="http://schemas.microsoft.com/office/drawing/2014/main" id="{04728BF4-5BB7-42AE-8909-2CA5DFCE2A3D}"/>
              </a:ext>
            </a:extLst>
          </p:cNvPr>
          <p:cNvCxnSpPr/>
          <p:nvPr/>
        </p:nvCxnSpPr>
        <p:spPr bwMode="auto">
          <a:xfrm>
            <a:off x="5922818" y="2078038"/>
            <a:ext cx="0" cy="3733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Group 30">
            <a:extLst>
              <a:ext uri="{FF2B5EF4-FFF2-40B4-BE49-F238E27FC236}">
                <a16:creationId xmlns:a16="http://schemas.microsoft.com/office/drawing/2014/main" id="{8E15A9EA-735F-4D54-969F-DF5C31686BA6}"/>
              </a:ext>
            </a:extLst>
          </p:cNvPr>
          <p:cNvGrpSpPr>
            <a:grpSpLocks/>
          </p:cNvGrpSpPr>
          <p:nvPr/>
        </p:nvGrpSpPr>
        <p:grpSpPr bwMode="auto">
          <a:xfrm>
            <a:off x="7702406" y="3433763"/>
            <a:ext cx="1143000" cy="1247775"/>
            <a:chOff x="1279898" y="3095429"/>
            <a:chExt cx="1143000" cy="1247969"/>
          </a:xfrm>
        </p:grpSpPr>
        <p:sp>
          <p:nvSpPr>
            <p:cNvPr id="44" name="Arc 31">
              <a:extLst>
                <a:ext uri="{FF2B5EF4-FFF2-40B4-BE49-F238E27FC236}">
                  <a16:creationId xmlns:a16="http://schemas.microsoft.com/office/drawing/2014/main" id="{70F606CA-BA3E-4A5B-BBBA-533B0A5272A6}"/>
                </a:ext>
              </a:extLst>
            </p:cNvPr>
            <p:cNvSpPr/>
            <p:nvPr/>
          </p:nvSpPr>
          <p:spPr bwMode="auto">
            <a:xfrm flipH="1" flipV="1">
              <a:off x="1279898" y="3200220"/>
              <a:ext cx="1143000" cy="1143178"/>
            </a:xfrm>
            <a:prstGeom prst="arc">
              <a:avLst/>
            </a:prstGeom>
            <a:noFill/>
            <a:ln w="508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5" name="Straight Connector 32">
              <a:extLst>
                <a:ext uri="{FF2B5EF4-FFF2-40B4-BE49-F238E27FC236}">
                  <a16:creationId xmlns:a16="http://schemas.microsoft.com/office/drawing/2014/main" id="{1DF190AE-3B46-4DC4-95C7-754437420A8E}"/>
                </a:ext>
              </a:extLst>
            </p:cNvPr>
            <p:cNvCxnSpPr/>
            <p:nvPr/>
          </p:nvCxnSpPr>
          <p:spPr bwMode="auto">
            <a:xfrm>
              <a:off x="1829173" y="4343398"/>
              <a:ext cx="571500" cy="0"/>
            </a:xfrm>
            <a:prstGeom prst="line">
              <a:avLst/>
            </a:prstGeom>
            <a:solidFill>
              <a:srgbClr val="00B8FF"/>
            </a:solidFill>
            <a:ln w="508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33">
              <a:extLst>
                <a:ext uri="{FF2B5EF4-FFF2-40B4-BE49-F238E27FC236}">
                  <a16:creationId xmlns:a16="http://schemas.microsoft.com/office/drawing/2014/main" id="{5F7FE98E-354D-4531-9E1C-E3FE7D4B3141}"/>
                </a:ext>
              </a:extLst>
            </p:cNvPr>
            <p:cNvCxnSpPr/>
            <p:nvPr/>
          </p:nvCxnSpPr>
          <p:spPr bwMode="auto">
            <a:xfrm flipV="1">
              <a:off x="1281485" y="3095429"/>
              <a:ext cx="14288" cy="716074"/>
            </a:xfrm>
            <a:prstGeom prst="line">
              <a:avLst/>
            </a:prstGeom>
            <a:solidFill>
              <a:srgbClr val="00B8FF"/>
            </a:solidFill>
            <a:ln w="508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7" name="Straight Arrow Connector 40">
            <a:extLst>
              <a:ext uri="{FF2B5EF4-FFF2-40B4-BE49-F238E27FC236}">
                <a16:creationId xmlns:a16="http://schemas.microsoft.com/office/drawing/2014/main" id="{630ABAAB-19D7-4950-A474-FCD946662FD1}"/>
              </a:ext>
            </a:extLst>
          </p:cNvPr>
          <p:cNvCxnSpPr/>
          <p:nvPr/>
        </p:nvCxnSpPr>
        <p:spPr bwMode="auto">
          <a:xfrm>
            <a:off x="6551468" y="3343276"/>
            <a:ext cx="0" cy="1670050"/>
          </a:xfrm>
          <a:prstGeom prst="straightConnector1">
            <a:avLst/>
          </a:prstGeom>
          <a:solidFill>
            <a:srgbClr val="00B8FF"/>
          </a:solidFill>
          <a:ln w="1270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48" name="TextBox 44">
            <a:extLst>
              <a:ext uri="{FF2B5EF4-FFF2-40B4-BE49-F238E27FC236}">
                <a16:creationId xmlns:a16="http://schemas.microsoft.com/office/drawing/2014/main" id="{3C1C0F8D-A8C4-401C-8511-AD3ABB3C8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148" y="5420520"/>
            <a:ext cx="457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dirty="0" err="1"/>
              <a:t>Daha</a:t>
            </a:r>
            <a:r>
              <a:rPr lang="en-US" altLang="tr-TR" sz="2000" dirty="0"/>
              <a:t> Az </a:t>
            </a:r>
            <a:r>
              <a:rPr lang="en-US" altLang="tr-TR" sz="2000" dirty="0" err="1"/>
              <a:t>Enerji</a:t>
            </a:r>
            <a:r>
              <a:rPr lang="en-US" altLang="tr-TR" sz="2000" dirty="0"/>
              <a:t> == </a:t>
            </a:r>
            <a:r>
              <a:rPr lang="en-US" altLang="tr-TR" sz="2000" dirty="0" err="1"/>
              <a:t>Daha</a:t>
            </a:r>
            <a:r>
              <a:rPr lang="en-US" altLang="tr-TR" sz="2000" dirty="0"/>
              <a:t> </a:t>
            </a:r>
            <a:r>
              <a:rPr lang="en-US" altLang="tr-TR" sz="2000" dirty="0" err="1"/>
              <a:t>Düşük</a:t>
            </a:r>
            <a:r>
              <a:rPr lang="en-US" altLang="tr-TR" sz="2000" dirty="0"/>
              <a:t> </a:t>
            </a:r>
            <a:r>
              <a:rPr lang="en-US" altLang="tr-TR" sz="2000" dirty="0" err="1"/>
              <a:t>Voltaj</a:t>
            </a:r>
            <a:r>
              <a:rPr lang="en-US" altLang="tr-TR" sz="2000" dirty="0"/>
              <a:t>
</a:t>
            </a:r>
            <a:endParaRPr lang="en-US" altLang="tr-TR" sz="2000" dirty="0">
              <a:solidFill>
                <a:schemeClr val="tx1"/>
              </a:solidFill>
            </a:endParaRPr>
          </a:p>
        </p:txBody>
      </p:sp>
      <p:pic>
        <p:nvPicPr>
          <p:cNvPr id="49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79A7C8B7-782C-45DF-ACB5-E6B3723B0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831" y="4440238"/>
            <a:ext cx="33972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F77C5824-A2F6-4C1F-9C39-C58E442F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81" y="4860926"/>
            <a:ext cx="3397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EAAE7405-9CAE-4F87-B81E-1ABEB456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868" y="4991101"/>
            <a:ext cx="338138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B41B0B9D-F162-4FDA-8564-476A97DD4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606" y="4699001"/>
            <a:ext cx="3397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FBA742C1-A33B-484D-828A-72719BAC6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93" y="5802313"/>
            <a:ext cx="17208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A961E3E2-A13C-488A-BC72-905DF603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868" y="6205538"/>
            <a:ext cx="139223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3">
            <a:extLst>
              <a:ext uri="{FF2B5EF4-FFF2-40B4-BE49-F238E27FC236}">
                <a16:creationId xmlns:a16="http://schemas.microsoft.com/office/drawing/2014/main" id="{123CBB4D-60F3-4576-83B0-93323D20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190500"/>
            <a:ext cx="21494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79">
            <a:extLst>
              <a:ext uri="{FF2B5EF4-FFF2-40B4-BE49-F238E27FC236}">
                <a16:creationId xmlns:a16="http://schemas.microsoft.com/office/drawing/2014/main" id="{40B6FBF6-2644-49C1-A727-DB0AD7DAD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106" y="3916363"/>
            <a:ext cx="7397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800" b="1">
                <a:solidFill>
                  <a:schemeClr val="tx1"/>
                </a:solidFill>
              </a:rPr>
              <a:t>V</a:t>
            </a:r>
          </a:p>
        </p:txBody>
      </p:sp>
      <p:cxnSp>
        <p:nvCxnSpPr>
          <p:cNvPr id="57" name="Straight Arrow Connector 81">
            <a:extLst>
              <a:ext uri="{FF2B5EF4-FFF2-40B4-BE49-F238E27FC236}">
                <a16:creationId xmlns:a16="http://schemas.microsoft.com/office/drawing/2014/main" id="{8D1BA653-162F-47AD-BE1A-FF90C0D8C920}"/>
              </a:ext>
            </a:extLst>
          </p:cNvPr>
          <p:cNvCxnSpPr/>
          <p:nvPr/>
        </p:nvCxnSpPr>
        <p:spPr bwMode="auto">
          <a:xfrm>
            <a:off x="2090593" y="2692401"/>
            <a:ext cx="0" cy="2335212"/>
          </a:xfrm>
          <a:prstGeom prst="straightConnector1">
            <a:avLst/>
          </a:prstGeom>
          <a:solidFill>
            <a:srgbClr val="00B8FF"/>
          </a:solidFill>
          <a:ln w="1270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grpSp>
        <p:nvGrpSpPr>
          <p:cNvPr id="58" name="Group 82">
            <a:extLst>
              <a:ext uri="{FF2B5EF4-FFF2-40B4-BE49-F238E27FC236}">
                <a16:creationId xmlns:a16="http://schemas.microsoft.com/office/drawing/2014/main" id="{A53C27D4-286B-4174-BA80-C948B8F0B0EB}"/>
              </a:ext>
            </a:extLst>
          </p:cNvPr>
          <p:cNvGrpSpPr>
            <a:grpSpLocks/>
          </p:cNvGrpSpPr>
          <p:nvPr/>
        </p:nvGrpSpPr>
        <p:grpSpPr bwMode="auto">
          <a:xfrm>
            <a:off x="2090593" y="1446213"/>
            <a:ext cx="2930525" cy="4035425"/>
            <a:chOff x="739140" y="1349823"/>
            <a:chExt cx="2931166" cy="4035379"/>
          </a:xfrm>
        </p:grpSpPr>
        <p:grpSp>
          <p:nvGrpSpPr>
            <p:cNvPr id="59" name="Group 83">
              <a:extLst>
                <a:ext uri="{FF2B5EF4-FFF2-40B4-BE49-F238E27FC236}">
                  <a16:creationId xmlns:a16="http://schemas.microsoft.com/office/drawing/2014/main" id="{C4EECD32-2112-4688-95B7-68B8AE011F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3298" y="3350944"/>
              <a:ext cx="1143000" cy="1247969"/>
              <a:chOff x="1279898" y="3095429"/>
              <a:chExt cx="1143000" cy="1247969"/>
            </a:xfrm>
          </p:grpSpPr>
          <p:sp>
            <p:nvSpPr>
              <p:cNvPr id="79" name="Arc 103">
                <a:extLst>
                  <a:ext uri="{FF2B5EF4-FFF2-40B4-BE49-F238E27FC236}">
                    <a16:creationId xmlns:a16="http://schemas.microsoft.com/office/drawing/2014/main" id="{A9947B34-44EB-43E1-9A1E-0EF2D3E1C3B6}"/>
                  </a:ext>
                </a:extLst>
              </p:cNvPr>
              <p:cNvSpPr/>
              <p:nvPr/>
            </p:nvSpPr>
            <p:spPr bwMode="auto">
              <a:xfrm flipH="1" flipV="1">
                <a:off x="1279125" y="3200897"/>
                <a:ext cx="1143250" cy="1142987"/>
              </a:xfrm>
              <a:prstGeom prst="arc">
                <a:avLst/>
              </a:prstGeom>
              <a:noFill/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80" name="Straight Connector 104">
                <a:extLst>
                  <a:ext uri="{FF2B5EF4-FFF2-40B4-BE49-F238E27FC236}">
                    <a16:creationId xmlns:a16="http://schemas.microsoft.com/office/drawing/2014/main" id="{DDDA02A4-27BA-4B6C-B92B-3ADAE01DEA72}"/>
                  </a:ext>
                </a:extLst>
              </p:cNvPr>
              <p:cNvCxnSpPr/>
              <p:nvPr/>
            </p:nvCxnSpPr>
            <p:spPr bwMode="auto">
              <a:xfrm>
                <a:off x="1828520" y="4343884"/>
                <a:ext cx="571625" cy="0"/>
              </a:xfrm>
              <a:prstGeom prst="line">
                <a:avLst/>
              </a:prstGeom>
              <a:solidFill>
                <a:srgbClr val="00B8FF"/>
              </a:solidFill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105">
                <a:extLst>
                  <a:ext uri="{FF2B5EF4-FFF2-40B4-BE49-F238E27FC236}">
                    <a16:creationId xmlns:a16="http://schemas.microsoft.com/office/drawing/2014/main" id="{73AE408C-18C2-4238-B88D-534FD0892F73}"/>
                  </a:ext>
                </a:extLst>
              </p:cNvPr>
              <p:cNvCxnSpPr/>
              <p:nvPr/>
            </p:nvCxnSpPr>
            <p:spPr bwMode="auto">
              <a:xfrm flipV="1">
                <a:off x="1280713" y="3096123"/>
                <a:ext cx="14290" cy="715954"/>
              </a:xfrm>
              <a:prstGeom prst="line">
                <a:avLst/>
              </a:prstGeom>
              <a:solidFill>
                <a:srgbClr val="00B8FF"/>
              </a:solidFill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0" name="Straight Arrow Connector 84">
              <a:extLst>
                <a:ext uri="{FF2B5EF4-FFF2-40B4-BE49-F238E27FC236}">
                  <a16:creationId xmlns:a16="http://schemas.microsoft.com/office/drawing/2014/main" id="{35CB8F52-DF26-4F15-9132-48ACC1B834BF}"/>
                </a:ext>
              </a:extLst>
            </p:cNvPr>
            <p:cNvCxnSpPr/>
            <p:nvPr/>
          </p:nvCxnSpPr>
          <p:spPr bwMode="auto">
            <a:xfrm>
              <a:off x="739140" y="2595997"/>
              <a:ext cx="0" cy="2335185"/>
            </a:xfrm>
            <a:prstGeom prst="straightConnector1">
              <a:avLst/>
            </a:prstGeom>
            <a:solidFill>
              <a:srgbClr val="00B8FF"/>
            </a:solidFill>
            <a:ln w="12700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pic>
          <p:nvPicPr>
            <p:cNvPr id="61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079F53D2-08C0-4B31-9496-63E80CB88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298" y="4358595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23A2BA1E-D2AF-4F7C-96FE-50AC3CC7D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280" y="4930860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B5F658FC-AA54-4B2F-BD42-E583D6A56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298" y="4659398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3059D981-8F72-48B4-A14E-C8B6C49B8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316" y="4978009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224FF473-C4E6-43F2-976F-96CE3E363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530" y="5113740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30952473-E831-4DAA-AAA5-D4D9B93F5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016" y="4778357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521ACE2D-C9BC-4081-A234-70F47C1B1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793" y="4711206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9E6296F4-E941-4112-9713-3F3AAD09E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0300" y="4982668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3E723279-574F-44F7-9F13-734FD68E3A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530" y="4514412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0" name="Group 94">
              <a:extLst>
                <a:ext uri="{FF2B5EF4-FFF2-40B4-BE49-F238E27FC236}">
                  <a16:creationId xmlns:a16="http://schemas.microsoft.com/office/drawing/2014/main" id="{3B08F195-70AD-4EFF-B494-908E8CE58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5781" y="1349823"/>
              <a:ext cx="1522169" cy="2044790"/>
              <a:chOff x="1125781" y="1059543"/>
              <a:chExt cx="1522169" cy="2044790"/>
            </a:xfrm>
          </p:grpSpPr>
          <p:sp>
            <p:nvSpPr>
              <p:cNvPr id="71" name="Rectangle 95">
                <a:extLst>
                  <a:ext uri="{FF2B5EF4-FFF2-40B4-BE49-F238E27FC236}">
                    <a16:creationId xmlns:a16="http://schemas.microsoft.com/office/drawing/2014/main" id="{159F84BB-0E86-48F5-9D4A-9EBF327B8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1507508"/>
                <a:ext cx="1371600" cy="158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tr-TR" b="1" dirty="0" err="1"/>
                  <a:t>Su</a:t>
                </a:r>
                <a:endParaRPr lang="en-US" altLang="tr-TR" b="1" dirty="0">
                  <a:solidFill>
                    <a:schemeClr val="tx1"/>
                  </a:solidFill>
                </a:endParaRPr>
              </a:p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tr-TR" b="1" dirty="0" err="1"/>
                  <a:t>Kule</a:t>
                </a:r>
                <a:r>
                  <a:rPr lang="tr-TR" altLang="tr-TR" b="1" dirty="0"/>
                  <a:t>si</a:t>
                </a:r>
                <a:endParaRPr lang="en-US" altLang="tr-T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 96">
                <a:extLst>
                  <a:ext uri="{FF2B5EF4-FFF2-40B4-BE49-F238E27FC236}">
                    <a16:creationId xmlns:a16="http://schemas.microsoft.com/office/drawing/2014/main" id="{D99F9F3A-663A-475A-8090-FB9371BC65AE}"/>
                  </a:ext>
                </a:extLst>
              </p:cNvPr>
              <p:cNvSpPr/>
              <p:nvPr/>
            </p:nvSpPr>
            <p:spPr bwMode="auto">
              <a:xfrm>
                <a:off x="1148805" y="2305717"/>
                <a:ext cx="1360786" cy="793741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endParaRPr lang="en-US" b="1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3" name="Oval 97">
                <a:extLst>
                  <a:ext uri="{FF2B5EF4-FFF2-40B4-BE49-F238E27FC236}">
                    <a16:creationId xmlns:a16="http://schemas.microsoft.com/office/drawing/2014/main" id="{8AFC1B09-6118-4F00-8C0B-C3DAADC14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4" y="1059543"/>
                <a:ext cx="1500186" cy="447965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tr-TR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Oval 98">
                <a:extLst>
                  <a:ext uri="{FF2B5EF4-FFF2-40B4-BE49-F238E27FC236}">
                    <a16:creationId xmlns:a16="http://schemas.microsoft.com/office/drawing/2014/main" id="{2B4CED19-9286-433E-9EB3-F446BF11B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781" y="1156988"/>
                <a:ext cx="1384439" cy="27432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tr-T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99">
                <a:extLst>
                  <a:ext uri="{FF2B5EF4-FFF2-40B4-BE49-F238E27FC236}">
                    <a16:creationId xmlns:a16="http://schemas.microsoft.com/office/drawing/2014/main" id="{6C6EEEB9-C8C8-4299-B00F-99741DF5D3DB}"/>
                  </a:ext>
                </a:extLst>
              </p:cNvPr>
              <p:cNvCxnSpPr>
                <a:stCxn id="74" idx="2"/>
              </p:cNvCxnSpPr>
              <p:nvPr/>
            </p:nvCxnSpPr>
            <p:spPr bwMode="auto">
              <a:xfrm>
                <a:off x="1126575" y="1294490"/>
                <a:ext cx="0" cy="180973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100">
                <a:extLst>
                  <a:ext uri="{FF2B5EF4-FFF2-40B4-BE49-F238E27FC236}">
                    <a16:creationId xmlns:a16="http://schemas.microsoft.com/office/drawing/2014/main" id="{128FDEFB-20E9-42EB-A555-E2A2C72D3D3E}"/>
                  </a:ext>
                </a:extLst>
              </p:cNvPr>
              <p:cNvCxnSpPr/>
              <p:nvPr/>
            </p:nvCxnSpPr>
            <p:spPr bwMode="auto">
              <a:xfrm>
                <a:off x="2520705" y="1283378"/>
                <a:ext cx="0" cy="1820842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Straight Connector 101">
                <a:extLst>
                  <a:ext uri="{FF2B5EF4-FFF2-40B4-BE49-F238E27FC236}">
                    <a16:creationId xmlns:a16="http://schemas.microsoft.com/office/drawing/2014/main" id="{693553B3-1790-433F-9907-E626E2150A9A}"/>
                  </a:ext>
                </a:extLst>
              </p:cNvPr>
              <p:cNvCxnSpPr/>
              <p:nvPr/>
            </p:nvCxnSpPr>
            <p:spPr bwMode="auto">
              <a:xfrm>
                <a:off x="1126575" y="3094695"/>
                <a:ext cx="450949" cy="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102">
                <a:extLst>
                  <a:ext uri="{FF2B5EF4-FFF2-40B4-BE49-F238E27FC236}">
                    <a16:creationId xmlns:a16="http://schemas.microsoft.com/office/drawing/2014/main" id="{FE3A0CD8-DE48-4460-95EF-768DEB7EB953}"/>
                  </a:ext>
                </a:extLst>
              </p:cNvPr>
              <p:cNvCxnSpPr/>
              <p:nvPr/>
            </p:nvCxnSpPr>
            <p:spPr bwMode="auto">
              <a:xfrm>
                <a:off x="2063405" y="3094695"/>
                <a:ext cx="450949" cy="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82" name="TextBox 106">
            <a:extLst>
              <a:ext uri="{FF2B5EF4-FFF2-40B4-BE49-F238E27FC236}">
                <a16:creationId xmlns:a16="http://schemas.microsoft.com/office/drawing/2014/main" id="{4F0A96DF-FC57-4D9A-925E-DCC4C5694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731" y="3640138"/>
            <a:ext cx="739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800" b="1">
                <a:solidFill>
                  <a:schemeClr val="tx1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404188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id="{E9AA9052-31B3-4940-B944-BCFE52D6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17" y="335403"/>
            <a:ext cx="7770813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Resistance Analogy</a:t>
            </a: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7C68A9BC-2B2B-4442-81FD-9E693B615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555" y="5612390"/>
            <a:ext cx="457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dirty="0" err="1"/>
              <a:t>Büyük</a:t>
            </a:r>
            <a:r>
              <a:rPr lang="en-US" altLang="tr-TR" sz="2000" dirty="0"/>
              <a:t> </a:t>
            </a:r>
            <a:r>
              <a:rPr lang="en-US" altLang="tr-TR" sz="2000" dirty="0" err="1"/>
              <a:t>Boru</a:t>
            </a:r>
            <a:r>
              <a:rPr lang="en-US" altLang="tr-TR" sz="2000" dirty="0"/>
              <a:t> == </a:t>
            </a:r>
            <a:r>
              <a:rPr lang="en-US" altLang="tr-TR" sz="2000" dirty="0" err="1"/>
              <a:t>Düşük</a:t>
            </a:r>
            <a:r>
              <a:rPr lang="en-US" altLang="tr-TR" sz="2000" dirty="0"/>
              <a:t> </a:t>
            </a:r>
            <a:r>
              <a:rPr lang="en-US" altLang="tr-TR" sz="2000" dirty="0" err="1"/>
              <a:t>Direnç</a:t>
            </a:r>
            <a:r>
              <a:rPr lang="en-US" altLang="tr-TR" sz="2000" dirty="0"/>
              <a:t>
</a:t>
            </a:r>
            <a:endParaRPr lang="en-US" altLang="tr-TR" sz="2000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21">
            <a:extLst>
              <a:ext uri="{FF2B5EF4-FFF2-40B4-BE49-F238E27FC236}">
                <a16:creationId xmlns:a16="http://schemas.microsoft.com/office/drawing/2014/main" id="{FDCFFED6-E44C-4BAE-8358-4A29628B4538}"/>
              </a:ext>
            </a:extLst>
          </p:cNvPr>
          <p:cNvCxnSpPr/>
          <p:nvPr/>
        </p:nvCxnSpPr>
        <p:spPr bwMode="auto">
          <a:xfrm>
            <a:off x="5995555" y="2292927"/>
            <a:ext cx="0" cy="3733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6" name="Group 30">
            <a:extLst>
              <a:ext uri="{FF2B5EF4-FFF2-40B4-BE49-F238E27FC236}">
                <a16:creationId xmlns:a16="http://schemas.microsoft.com/office/drawing/2014/main" id="{6FA4A1FA-5B60-47F7-A893-167147D60DA8}"/>
              </a:ext>
            </a:extLst>
          </p:cNvPr>
          <p:cNvGrpSpPr>
            <a:grpSpLocks/>
          </p:cNvGrpSpPr>
          <p:nvPr/>
        </p:nvGrpSpPr>
        <p:grpSpPr bwMode="auto">
          <a:xfrm>
            <a:off x="7775143" y="3662940"/>
            <a:ext cx="1143000" cy="1247775"/>
            <a:chOff x="1279898" y="3095429"/>
            <a:chExt cx="1143000" cy="1247969"/>
          </a:xfrm>
        </p:grpSpPr>
        <p:sp>
          <p:nvSpPr>
            <p:cNvPr id="87" name="Arc 31">
              <a:extLst>
                <a:ext uri="{FF2B5EF4-FFF2-40B4-BE49-F238E27FC236}">
                  <a16:creationId xmlns:a16="http://schemas.microsoft.com/office/drawing/2014/main" id="{FB21192D-295C-45A6-8792-1CE3FDCAA8EB}"/>
                </a:ext>
              </a:extLst>
            </p:cNvPr>
            <p:cNvSpPr/>
            <p:nvPr/>
          </p:nvSpPr>
          <p:spPr bwMode="auto">
            <a:xfrm flipH="1" flipV="1">
              <a:off x="1279898" y="3200220"/>
              <a:ext cx="1143000" cy="1143178"/>
            </a:xfrm>
            <a:prstGeom prst="arc">
              <a:avLst/>
            </a:prstGeom>
            <a:noFill/>
            <a:ln w="254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88" name="Straight Connector 32">
              <a:extLst>
                <a:ext uri="{FF2B5EF4-FFF2-40B4-BE49-F238E27FC236}">
                  <a16:creationId xmlns:a16="http://schemas.microsoft.com/office/drawing/2014/main" id="{0D260189-FB8D-4167-99CB-67DE02A65A37}"/>
                </a:ext>
              </a:extLst>
            </p:cNvPr>
            <p:cNvCxnSpPr/>
            <p:nvPr/>
          </p:nvCxnSpPr>
          <p:spPr bwMode="auto">
            <a:xfrm>
              <a:off x="1829173" y="4343398"/>
              <a:ext cx="571500" cy="0"/>
            </a:xfrm>
            <a:prstGeom prst="line">
              <a:avLst/>
            </a:prstGeom>
            <a:solidFill>
              <a:srgbClr val="00B8FF"/>
            </a:solidFill>
            <a:ln w="254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33">
              <a:extLst>
                <a:ext uri="{FF2B5EF4-FFF2-40B4-BE49-F238E27FC236}">
                  <a16:creationId xmlns:a16="http://schemas.microsoft.com/office/drawing/2014/main" id="{BD13DACD-3963-4678-9AE7-6DC2226C8D81}"/>
                </a:ext>
              </a:extLst>
            </p:cNvPr>
            <p:cNvCxnSpPr/>
            <p:nvPr/>
          </p:nvCxnSpPr>
          <p:spPr bwMode="auto">
            <a:xfrm flipV="1">
              <a:off x="1281485" y="3095429"/>
              <a:ext cx="14288" cy="716073"/>
            </a:xfrm>
            <a:prstGeom prst="line">
              <a:avLst/>
            </a:prstGeom>
            <a:solidFill>
              <a:srgbClr val="00B8FF"/>
            </a:solidFill>
            <a:ln w="25400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0" name="TextBox 44">
            <a:extLst>
              <a:ext uri="{FF2B5EF4-FFF2-40B4-BE49-F238E27FC236}">
                <a16:creationId xmlns:a16="http://schemas.microsoft.com/office/drawing/2014/main" id="{0629F802-A641-44F8-A107-E9F2F8DB8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530" y="5612390"/>
            <a:ext cx="457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dirty="0" err="1"/>
              <a:t>Küçük</a:t>
            </a:r>
            <a:r>
              <a:rPr lang="en-US" altLang="tr-TR" sz="2000" dirty="0"/>
              <a:t> </a:t>
            </a:r>
            <a:r>
              <a:rPr lang="en-US" altLang="tr-TR" sz="2000" dirty="0" err="1"/>
              <a:t>Boru</a:t>
            </a:r>
            <a:r>
              <a:rPr lang="en-US" altLang="tr-TR" sz="2000" dirty="0"/>
              <a:t> == </a:t>
            </a:r>
            <a:r>
              <a:rPr lang="en-US" altLang="tr-TR" sz="2000" dirty="0" err="1"/>
              <a:t>Daha</a:t>
            </a:r>
            <a:r>
              <a:rPr lang="en-US" altLang="tr-TR" sz="2000" dirty="0"/>
              <a:t> </a:t>
            </a:r>
            <a:r>
              <a:rPr lang="en-US" altLang="tr-TR" sz="2000" dirty="0" err="1"/>
              <a:t>Yüksek</a:t>
            </a:r>
            <a:r>
              <a:rPr lang="en-US" altLang="tr-TR" sz="2000" dirty="0"/>
              <a:t> </a:t>
            </a:r>
            <a:r>
              <a:rPr lang="en-US" altLang="tr-TR" sz="2000" dirty="0" err="1"/>
              <a:t>Direnç</a:t>
            </a:r>
            <a:r>
              <a:rPr lang="en-US" altLang="tr-TR" sz="2000" dirty="0"/>
              <a:t>
</a:t>
            </a:r>
            <a:endParaRPr lang="en-US" altLang="tr-TR" sz="2000" dirty="0">
              <a:solidFill>
                <a:schemeClr val="tx1"/>
              </a:solidFill>
            </a:endParaRPr>
          </a:p>
        </p:txBody>
      </p:sp>
      <p:pic>
        <p:nvPicPr>
          <p:cNvPr id="91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47CC87F5-0770-476B-BD5E-2A3630E1E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568" y="4761490"/>
            <a:ext cx="3397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68909351-F008-4D4D-86B3-45E97453C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918" y="5090102"/>
            <a:ext cx="33972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456A39B9-62A2-438B-87B7-99786EAA6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605" y="5221865"/>
            <a:ext cx="338138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2" descr="https://encrypted-tbn0.gstatic.com/images?q=tbn:ANd9GcRVaJjVrnmTBrqpA3UIvQKOeN_CQU_9fM8G0KtxOjHwBoDh5pBDYsgnM9uZ">
            <a:extLst>
              <a:ext uri="{FF2B5EF4-FFF2-40B4-BE49-F238E27FC236}">
                <a16:creationId xmlns:a16="http://schemas.microsoft.com/office/drawing/2014/main" id="{EF0D90DB-2A9B-46A0-B033-3A4E2FA2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343" y="4928177"/>
            <a:ext cx="33972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Rectangle 56">
            <a:extLst>
              <a:ext uri="{FF2B5EF4-FFF2-40B4-BE49-F238E27FC236}">
                <a16:creationId xmlns:a16="http://schemas.microsoft.com/office/drawing/2014/main" id="{E0441D55-7155-4A33-BE48-E01EE0189082}"/>
              </a:ext>
            </a:extLst>
          </p:cNvPr>
          <p:cNvSpPr/>
          <p:nvPr/>
        </p:nvSpPr>
        <p:spPr bwMode="auto">
          <a:xfrm>
            <a:off x="7154430" y="2907290"/>
            <a:ext cx="1362075" cy="793750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96" name="Straight Arrow Connector 57">
            <a:extLst>
              <a:ext uri="{FF2B5EF4-FFF2-40B4-BE49-F238E27FC236}">
                <a16:creationId xmlns:a16="http://schemas.microsoft.com/office/drawing/2014/main" id="{2489AAC1-DBD8-404F-A4A3-DDF04123246D}"/>
              </a:ext>
            </a:extLst>
          </p:cNvPr>
          <p:cNvCxnSpPr/>
          <p:nvPr/>
        </p:nvCxnSpPr>
        <p:spPr bwMode="auto">
          <a:xfrm>
            <a:off x="6749618" y="2907290"/>
            <a:ext cx="0" cy="2335212"/>
          </a:xfrm>
          <a:prstGeom prst="straightConnector1">
            <a:avLst/>
          </a:prstGeom>
          <a:solidFill>
            <a:srgbClr val="00B8FF"/>
          </a:solidFill>
          <a:ln w="12700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grpSp>
        <p:nvGrpSpPr>
          <p:cNvPr id="97" name="Group 75">
            <a:extLst>
              <a:ext uri="{FF2B5EF4-FFF2-40B4-BE49-F238E27FC236}">
                <a16:creationId xmlns:a16="http://schemas.microsoft.com/office/drawing/2014/main" id="{7F699579-857E-4B49-B339-B854F01E2E14}"/>
              </a:ext>
            </a:extLst>
          </p:cNvPr>
          <p:cNvGrpSpPr>
            <a:grpSpLocks/>
          </p:cNvGrpSpPr>
          <p:nvPr/>
        </p:nvGrpSpPr>
        <p:grpSpPr bwMode="auto">
          <a:xfrm>
            <a:off x="2163330" y="1661102"/>
            <a:ext cx="2930525" cy="4035425"/>
            <a:chOff x="739140" y="1349823"/>
            <a:chExt cx="2931166" cy="4035379"/>
          </a:xfrm>
        </p:grpSpPr>
        <p:grpSp>
          <p:nvGrpSpPr>
            <p:cNvPr id="98" name="Group 27">
              <a:extLst>
                <a:ext uri="{FF2B5EF4-FFF2-40B4-BE49-F238E27FC236}">
                  <a16:creationId xmlns:a16="http://schemas.microsoft.com/office/drawing/2014/main" id="{92FA4F15-B689-4E00-9860-A809CA370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3298" y="3350944"/>
              <a:ext cx="1143000" cy="1247969"/>
              <a:chOff x="1279898" y="3095429"/>
              <a:chExt cx="1143000" cy="1247969"/>
            </a:xfrm>
          </p:grpSpPr>
          <p:sp>
            <p:nvSpPr>
              <p:cNvPr id="118" name="Arc 12">
                <a:extLst>
                  <a:ext uri="{FF2B5EF4-FFF2-40B4-BE49-F238E27FC236}">
                    <a16:creationId xmlns:a16="http://schemas.microsoft.com/office/drawing/2014/main" id="{ADAECC9C-435E-4F82-8E55-0EF81BFDA7BF}"/>
                  </a:ext>
                </a:extLst>
              </p:cNvPr>
              <p:cNvSpPr/>
              <p:nvPr/>
            </p:nvSpPr>
            <p:spPr bwMode="auto">
              <a:xfrm flipH="1" flipV="1">
                <a:off x="1279125" y="3200897"/>
                <a:ext cx="1143250" cy="1142987"/>
              </a:xfrm>
              <a:prstGeom prst="arc">
                <a:avLst/>
              </a:prstGeom>
              <a:noFill/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119" name="Straight Connector 16">
                <a:extLst>
                  <a:ext uri="{FF2B5EF4-FFF2-40B4-BE49-F238E27FC236}">
                    <a16:creationId xmlns:a16="http://schemas.microsoft.com/office/drawing/2014/main" id="{C9156A61-36D6-41A5-9A14-D95F329D0935}"/>
                  </a:ext>
                </a:extLst>
              </p:cNvPr>
              <p:cNvCxnSpPr/>
              <p:nvPr/>
            </p:nvCxnSpPr>
            <p:spPr bwMode="auto">
              <a:xfrm>
                <a:off x="1828520" y="4343884"/>
                <a:ext cx="571625" cy="0"/>
              </a:xfrm>
              <a:prstGeom prst="line">
                <a:avLst/>
              </a:prstGeom>
              <a:solidFill>
                <a:srgbClr val="00B8FF"/>
              </a:solidFill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26">
                <a:extLst>
                  <a:ext uri="{FF2B5EF4-FFF2-40B4-BE49-F238E27FC236}">
                    <a16:creationId xmlns:a16="http://schemas.microsoft.com/office/drawing/2014/main" id="{C38C93EC-1873-4930-9077-E9EDAE6F126C}"/>
                  </a:ext>
                </a:extLst>
              </p:cNvPr>
              <p:cNvCxnSpPr/>
              <p:nvPr/>
            </p:nvCxnSpPr>
            <p:spPr bwMode="auto">
              <a:xfrm flipV="1">
                <a:off x="1280713" y="3096123"/>
                <a:ext cx="14290" cy="715954"/>
              </a:xfrm>
              <a:prstGeom prst="line">
                <a:avLst/>
              </a:prstGeom>
              <a:solidFill>
                <a:srgbClr val="00B8FF"/>
              </a:solidFill>
              <a:ln w="508000" cap="flat" cmpd="sng" algn="ctr">
                <a:solidFill>
                  <a:srgbClr val="00B8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9" name="Straight Arrow Connector 42">
              <a:extLst>
                <a:ext uri="{FF2B5EF4-FFF2-40B4-BE49-F238E27FC236}">
                  <a16:creationId xmlns:a16="http://schemas.microsoft.com/office/drawing/2014/main" id="{14E5A858-78DB-4C04-8DFC-B7ED9574FDCF}"/>
                </a:ext>
              </a:extLst>
            </p:cNvPr>
            <p:cNvCxnSpPr/>
            <p:nvPr/>
          </p:nvCxnSpPr>
          <p:spPr bwMode="auto">
            <a:xfrm>
              <a:off x="739140" y="2595997"/>
              <a:ext cx="0" cy="2335185"/>
            </a:xfrm>
            <a:prstGeom prst="straightConnector1">
              <a:avLst/>
            </a:prstGeom>
            <a:solidFill>
              <a:srgbClr val="00B8FF"/>
            </a:solidFill>
            <a:ln w="127000" cap="flat" cmpd="sng" algn="ctr">
              <a:solidFill>
                <a:schemeClr val="tx1"/>
              </a:solidFill>
              <a:prstDash val="solid"/>
              <a:round/>
              <a:headEnd type="arrow" w="sm" len="sm"/>
              <a:tailEnd type="arrow" w="sm" len="sm"/>
            </a:ln>
            <a:effectLst/>
          </p:spPr>
        </p:cxnSp>
        <p:pic>
          <p:nvPicPr>
            <p:cNvPr id="100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E9BC473E-B3C2-4DA8-9DD6-5FEA2CD43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298" y="4358595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06E048C9-DC2C-4734-BF0F-EF0E55BD3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280" y="4930860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7A60A215-19E1-4195-9CF5-EF76D5C6B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298" y="4659398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E07D032F-06CC-4590-AB40-BD122681E4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316" y="4978009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E2DFB9B3-BFD2-4148-9E8B-C4294A1BD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530" y="5113740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D0ADBA67-BA9D-4B31-9A8D-A47AA71C0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016" y="4778357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F8CC4136-8358-4E21-8442-B08124E95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793" y="4711206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543903CE-790E-4067-A41E-710736CEB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0300" y="4982668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2" descr="https://encrypted-tbn0.gstatic.com/images?q=tbn:ANd9GcRVaJjVrnmTBrqpA3UIvQKOeN_CQU_9fM8G0KtxOjHwBoDh5pBDYsgnM9uZ">
              <a:extLst>
                <a:ext uri="{FF2B5EF4-FFF2-40B4-BE49-F238E27FC236}">
                  <a16:creationId xmlns:a16="http://schemas.microsoft.com/office/drawing/2014/main" id="{A2A8E10A-6023-4717-B6A1-739980F8F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530" y="4514412"/>
              <a:ext cx="33899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9" name="Group 18">
              <a:extLst>
                <a:ext uri="{FF2B5EF4-FFF2-40B4-BE49-F238E27FC236}">
                  <a16:creationId xmlns:a16="http://schemas.microsoft.com/office/drawing/2014/main" id="{5561F820-8B5C-4095-A6C1-2C85AAEA13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5781" y="1349823"/>
              <a:ext cx="1522169" cy="2044790"/>
              <a:chOff x="1125781" y="1059543"/>
              <a:chExt cx="1522169" cy="2044790"/>
            </a:xfrm>
          </p:grpSpPr>
          <p:sp>
            <p:nvSpPr>
              <p:cNvPr id="110" name="Rectangle 9">
                <a:extLst>
                  <a:ext uri="{FF2B5EF4-FFF2-40B4-BE49-F238E27FC236}">
                    <a16:creationId xmlns:a16="http://schemas.microsoft.com/office/drawing/2014/main" id="{A71B00FF-52F6-492F-8599-5B491AF53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1507508"/>
                <a:ext cx="1371600" cy="1587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tr-TR" b="1" dirty="0" err="1"/>
                  <a:t>Su</a:t>
                </a:r>
                <a:r>
                  <a:rPr lang="en-US" altLang="tr-TR" b="1" dirty="0"/>
                  <a:t>
</a:t>
                </a:r>
                <a:r>
                  <a:rPr lang="en-US" altLang="tr-TR" b="1" dirty="0" err="1"/>
                  <a:t>Kule</a:t>
                </a:r>
                <a:r>
                  <a:rPr lang="tr-TR" altLang="tr-TR" b="1" dirty="0"/>
                  <a:t>si</a:t>
                </a:r>
                <a:endParaRPr lang="en-US" altLang="tr-T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35">
                <a:extLst>
                  <a:ext uri="{FF2B5EF4-FFF2-40B4-BE49-F238E27FC236}">
                    <a16:creationId xmlns:a16="http://schemas.microsoft.com/office/drawing/2014/main" id="{C370246B-1715-45D9-A304-43B3617A183D}"/>
                  </a:ext>
                </a:extLst>
              </p:cNvPr>
              <p:cNvSpPr/>
              <p:nvPr/>
            </p:nvSpPr>
            <p:spPr bwMode="auto">
              <a:xfrm>
                <a:off x="1148805" y="2305717"/>
                <a:ext cx="1360786" cy="793741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charset="0"/>
                  <a:buNone/>
                  <a:defRPr/>
                </a:pPr>
                <a:endParaRPr lang="en-US" b="1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2" name="Oval 5">
                <a:extLst>
                  <a:ext uri="{FF2B5EF4-FFF2-40B4-BE49-F238E27FC236}">
                    <a16:creationId xmlns:a16="http://schemas.microsoft.com/office/drawing/2014/main" id="{10828EA2-9C2B-4611-959A-5924C382A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4" y="1059543"/>
                <a:ext cx="1500186" cy="447965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tr-TR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Oval 6">
                <a:extLst>
                  <a:ext uri="{FF2B5EF4-FFF2-40B4-BE49-F238E27FC236}">
                    <a16:creationId xmlns:a16="http://schemas.microsoft.com/office/drawing/2014/main" id="{6099F9DC-8673-4546-9B4B-024EEE8BC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781" y="1156988"/>
                <a:ext cx="1384439" cy="27432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tr-T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Straight Connector 8">
                <a:extLst>
                  <a:ext uri="{FF2B5EF4-FFF2-40B4-BE49-F238E27FC236}">
                    <a16:creationId xmlns:a16="http://schemas.microsoft.com/office/drawing/2014/main" id="{418DC0AF-9C5A-445C-843B-D5C6BCA084F8}"/>
                  </a:ext>
                </a:extLst>
              </p:cNvPr>
              <p:cNvCxnSpPr>
                <a:stCxn id="113" idx="2"/>
              </p:cNvCxnSpPr>
              <p:nvPr/>
            </p:nvCxnSpPr>
            <p:spPr bwMode="auto">
              <a:xfrm>
                <a:off x="1126575" y="1294490"/>
                <a:ext cx="0" cy="180973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Straight Connector 45">
                <a:extLst>
                  <a:ext uri="{FF2B5EF4-FFF2-40B4-BE49-F238E27FC236}">
                    <a16:creationId xmlns:a16="http://schemas.microsoft.com/office/drawing/2014/main" id="{35423094-16B7-4A0D-A63C-24515638AD93}"/>
                  </a:ext>
                </a:extLst>
              </p:cNvPr>
              <p:cNvCxnSpPr/>
              <p:nvPr/>
            </p:nvCxnSpPr>
            <p:spPr bwMode="auto">
              <a:xfrm>
                <a:off x="2520705" y="1283378"/>
                <a:ext cx="0" cy="1820842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6" name="Straight Connector 14">
                <a:extLst>
                  <a:ext uri="{FF2B5EF4-FFF2-40B4-BE49-F238E27FC236}">
                    <a16:creationId xmlns:a16="http://schemas.microsoft.com/office/drawing/2014/main" id="{5BD3457B-A00C-478C-A967-D973E4019106}"/>
                  </a:ext>
                </a:extLst>
              </p:cNvPr>
              <p:cNvCxnSpPr/>
              <p:nvPr/>
            </p:nvCxnSpPr>
            <p:spPr bwMode="auto">
              <a:xfrm>
                <a:off x="1126575" y="3094695"/>
                <a:ext cx="450949" cy="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Straight Connector 46">
                <a:extLst>
                  <a:ext uri="{FF2B5EF4-FFF2-40B4-BE49-F238E27FC236}">
                    <a16:creationId xmlns:a16="http://schemas.microsoft.com/office/drawing/2014/main" id="{BE34CAB8-73E8-4B5A-82BF-7CCDAEFE52A2}"/>
                  </a:ext>
                </a:extLst>
              </p:cNvPr>
              <p:cNvCxnSpPr/>
              <p:nvPr/>
            </p:nvCxnSpPr>
            <p:spPr bwMode="auto">
              <a:xfrm>
                <a:off x="2063405" y="3094695"/>
                <a:ext cx="450949" cy="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21" name="Group 64">
            <a:extLst>
              <a:ext uri="{FF2B5EF4-FFF2-40B4-BE49-F238E27FC236}">
                <a16:creationId xmlns:a16="http://schemas.microsoft.com/office/drawing/2014/main" id="{93A60BA5-5BF2-4293-892F-5B49F187460F}"/>
              </a:ext>
            </a:extLst>
          </p:cNvPr>
          <p:cNvGrpSpPr>
            <a:grpSpLocks/>
          </p:cNvGrpSpPr>
          <p:nvPr/>
        </p:nvGrpSpPr>
        <p:grpSpPr bwMode="auto">
          <a:xfrm>
            <a:off x="7105218" y="1661102"/>
            <a:ext cx="1522412" cy="2044700"/>
            <a:chOff x="1125781" y="1059543"/>
            <a:chExt cx="1522169" cy="2044790"/>
          </a:xfrm>
        </p:grpSpPr>
        <p:sp>
          <p:nvSpPr>
            <p:cNvPr id="122" name="Rectangle 65">
              <a:extLst>
                <a:ext uri="{FF2B5EF4-FFF2-40B4-BE49-F238E27FC236}">
                  <a16:creationId xmlns:a16="http://schemas.microsoft.com/office/drawing/2014/main" id="{0D6D3B6E-D3DC-4BB3-BD1F-28AC09E0B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1507508"/>
              <a:ext cx="1371600" cy="1587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b="1" dirty="0" err="1"/>
                <a:t>Su</a:t>
              </a:r>
              <a:r>
                <a:rPr lang="en-US" altLang="tr-TR" b="1" dirty="0"/>
                <a:t>
</a:t>
              </a:r>
              <a:r>
                <a:rPr lang="en-US" altLang="tr-TR" b="1" dirty="0" err="1"/>
                <a:t>Kule</a:t>
              </a:r>
              <a:r>
                <a:rPr lang="tr-TR" altLang="tr-TR" b="1" dirty="0"/>
                <a:t>si</a:t>
              </a:r>
              <a:r>
                <a:rPr lang="en-US" altLang="tr-TR" b="1" dirty="0"/>
                <a:t>
</a:t>
              </a:r>
              <a:endParaRPr lang="en-US" altLang="tr-TR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66">
              <a:extLst>
                <a:ext uri="{FF2B5EF4-FFF2-40B4-BE49-F238E27FC236}">
                  <a16:creationId xmlns:a16="http://schemas.microsoft.com/office/drawing/2014/main" id="{FEF22125-EB48-4A12-8994-4554701F84A1}"/>
                </a:ext>
              </a:extLst>
            </p:cNvPr>
            <p:cNvSpPr/>
            <p:nvPr/>
          </p:nvSpPr>
          <p:spPr bwMode="auto">
            <a:xfrm>
              <a:off x="1148002" y="2305786"/>
              <a:ext cx="1361858" cy="793785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en-US" b="1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4" name="Oval 67">
              <a:extLst>
                <a:ext uri="{FF2B5EF4-FFF2-40B4-BE49-F238E27FC236}">
                  <a16:creationId xmlns:a16="http://schemas.microsoft.com/office/drawing/2014/main" id="{E1648743-590B-4146-92DD-B078B8001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4" y="1059543"/>
              <a:ext cx="1500186" cy="44796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tr-TR">
                <a:solidFill>
                  <a:schemeClr val="tx1"/>
                </a:solidFill>
              </a:endParaRPr>
            </a:p>
          </p:txBody>
        </p:sp>
        <p:sp>
          <p:nvSpPr>
            <p:cNvPr id="125" name="Oval 68">
              <a:extLst>
                <a:ext uri="{FF2B5EF4-FFF2-40B4-BE49-F238E27FC236}">
                  <a16:creationId xmlns:a16="http://schemas.microsoft.com/office/drawing/2014/main" id="{7432BAD9-A783-42F0-9641-E31152F01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781" y="1156988"/>
              <a:ext cx="1384439" cy="2743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tr-TR">
                <a:solidFill>
                  <a:schemeClr val="tx1"/>
                </a:solidFill>
              </a:endParaRPr>
            </a:p>
          </p:txBody>
        </p:sp>
        <p:cxnSp>
          <p:nvCxnSpPr>
            <p:cNvPr id="126" name="Straight Connector 69">
              <a:extLst>
                <a:ext uri="{FF2B5EF4-FFF2-40B4-BE49-F238E27FC236}">
                  <a16:creationId xmlns:a16="http://schemas.microsoft.com/office/drawing/2014/main" id="{5B74F947-4883-4D15-AF40-2D54977618D7}"/>
                </a:ext>
              </a:extLst>
            </p:cNvPr>
            <p:cNvCxnSpPr>
              <a:stCxn id="125" idx="2"/>
            </p:cNvCxnSpPr>
            <p:nvPr/>
          </p:nvCxnSpPr>
          <p:spPr bwMode="auto">
            <a:xfrm>
              <a:off x="1125781" y="1294503"/>
              <a:ext cx="0" cy="180983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70">
              <a:extLst>
                <a:ext uri="{FF2B5EF4-FFF2-40B4-BE49-F238E27FC236}">
                  <a16:creationId xmlns:a16="http://schemas.microsoft.com/office/drawing/2014/main" id="{2D527FAD-EA0B-49C9-B65E-71EF0F8D611A}"/>
                </a:ext>
              </a:extLst>
            </p:cNvPr>
            <p:cNvCxnSpPr/>
            <p:nvPr/>
          </p:nvCxnSpPr>
          <p:spPr bwMode="auto">
            <a:xfrm>
              <a:off x="2520970" y="1283391"/>
              <a:ext cx="0" cy="1820942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Straight Connector 71">
              <a:extLst>
                <a:ext uri="{FF2B5EF4-FFF2-40B4-BE49-F238E27FC236}">
                  <a16:creationId xmlns:a16="http://schemas.microsoft.com/office/drawing/2014/main" id="{AC003BFE-4759-4E57-8CB2-98F6D663B02C}"/>
                </a:ext>
              </a:extLst>
            </p:cNvPr>
            <p:cNvCxnSpPr/>
            <p:nvPr/>
          </p:nvCxnSpPr>
          <p:spPr bwMode="auto">
            <a:xfrm>
              <a:off x="1125781" y="3094808"/>
              <a:ext cx="550774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72">
              <a:extLst>
                <a:ext uri="{FF2B5EF4-FFF2-40B4-BE49-F238E27FC236}">
                  <a16:creationId xmlns:a16="http://schemas.microsoft.com/office/drawing/2014/main" id="{D534663E-0A11-4D1E-9E5D-CA32D2DD239C}"/>
                </a:ext>
              </a:extLst>
            </p:cNvPr>
            <p:cNvCxnSpPr/>
            <p:nvPr/>
          </p:nvCxnSpPr>
          <p:spPr bwMode="auto">
            <a:xfrm>
              <a:off x="1941626" y="3094808"/>
              <a:ext cx="57299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30" name="Picture 3">
            <a:extLst>
              <a:ext uri="{FF2B5EF4-FFF2-40B4-BE49-F238E27FC236}">
                <a16:creationId xmlns:a16="http://schemas.microsoft.com/office/drawing/2014/main" id="{032E2799-168E-4AC2-8570-88BBCD7E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30" y="502227"/>
            <a:ext cx="21494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2">
            <a:extLst>
              <a:ext uri="{FF2B5EF4-FFF2-40B4-BE49-F238E27FC236}">
                <a16:creationId xmlns:a16="http://schemas.microsoft.com/office/drawing/2014/main" id="{91C979E5-8D10-4A2D-A4DB-FD9CB5CF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05" y="6012440"/>
            <a:ext cx="1631950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">
            <a:extLst>
              <a:ext uri="{FF2B5EF4-FFF2-40B4-BE49-F238E27FC236}">
                <a16:creationId xmlns:a16="http://schemas.microsoft.com/office/drawing/2014/main" id="{826CE217-5A3F-47B3-8064-CEB9EBEE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99"/>
              </a:clrFrom>
              <a:clrTo>
                <a:srgbClr val="FFFF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880" y="6017202"/>
            <a:ext cx="1766888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" name="TextBox 79">
            <a:extLst>
              <a:ext uri="{FF2B5EF4-FFF2-40B4-BE49-F238E27FC236}">
                <a16:creationId xmlns:a16="http://schemas.microsoft.com/office/drawing/2014/main" id="{829176B0-3107-429B-96FC-D901E215E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9843" y="3855027"/>
            <a:ext cx="739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800" b="1">
                <a:solidFill>
                  <a:schemeClr val="tx1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3786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60154EE2-41FE-4CE2-AAAE-3CD3DCD0B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4854" y="1297405"/>
            <a:ext cx="7770813" cy="1141413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tr-TR" dirty="0"/>
              <a:t>Kapalı Devre</a:t>
            </a:r>
            <a:r>
              <a:rPr lang="en-US" dirty="0"/>
              <a:t> – Bu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Devre</a:t>
            </a:r>
            <a:r>
              <a:rPr lang="en-US" dirty="0"/>
              <a:t> mi?
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7E1F6C5-FCEF-4D93-9CCC-E5F0A41926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50718" y="1946563"/>
            <a:ext cx="7770813" cy="4418013"/>
          </a:xfrm>
        </p:spPr>
        <p:txBody>
          <a:bodyPr/>
          <a:lstStyle/>
          <a:p>
            <a:pPr>
              <a:buNone/>
              <a:defRPr/>
            </a:pPr>
            <a:r>
              <a:rPr lang="en-US" dirty="0"/>
              <a:t>"</a:t>
            </a:r>
            <a:r>
              <a:rPr lang="en-US" dirty="0" err="1"/>
              <a:t>Devre</a:t>
            </a:r>
            <a:r>
              <a:rPr lang="en-US" dirty="0"/>
              <a:t>" </a:t>
            </a:r>
            <a:r>
              <a:rPr lang="en-US" dirty="0" err="1"/>
              <a:t>kelimesi</a:t>
            </a:r>
            <a:r>
              <a:rPr lang="en-US" dirty="0"/>
              <a:t> </a:t>
            </a:r>
            <a:r>
              <a:rPr lang="en-US" dirty="0" err="1"/>
              <a:t>daireden</a:t>
            </a:r>
            <a:r>
              <a:rPr lang="en-US" dirty="0"/>
              <a:t> </a:t>
            </a:r>
            <a:r>
              <a:rPr lang="en-US" dirty="0" err="1"/>
              <a:t>türetilmiştir</a:t>
            </a:r>
            <a:r>
              <a:rPr lang="en-US" dirty="0"/>
              <a:t>. Bir </a:t>
            </a:r>
            <a:r>
              <a:rPr lang="en-US" dirty="0" err="1"/>
              <a:t>Elektrik</a:t>
            </a:r>
            <a:r>
              <a:rPr lang="en-US" dirty="0"/>
              <a:t> </a:t>
            </a:r>
            <a:r>
              <a:rPr lang="en-US" dirty="0" err="1"/>
              <a:t>Devresi</a:t>
            </a:r>
            <a:r>
              <a:rPr lang="en-US" dirty="0"/>
              <a:t>, </a:t>
            </a:r>
            <a:r>
              <a:rPr lang="en-US" dirty="0" err="1"/>
              <a:t>Güçten</a:t>
            </a:r>
            <a:r>
              <a:rPr lang="en-US" dirty="0"/>
              <a:t> (</a:t>
            </a:r>
            <a:r>
              <a:rPr lang="en-US" dirty="0" err="1"/>
              <a:t>Vcc</a:t>
            </a:r>
            <a:r>
              <a:rPr lang="en-US" dirty="0"/>
              <a:t>) </a:t>
            </a:r>
            <a:r>
              <a:rPr lang="tr-TR" dirty="0"/>
              <a:t>Toprağa</a:t>
            </a:r>
            <a:r>
              <a:rPr lang="en-US" dirty="0"/>
              <a:t> (GND)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LOOP'a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olmalıdır</a:t>
            </a:r>
            <a:r>
              <a:rPr lang="en-US" dirty="0"/>
              <a:t>.
</a:t>
            </a:r>
            <a:endParaRPr lang="en-US" sz="2400" dirty="0"/>
          </a:p>
          <a:p>
            <a:pPr>
              <a:buNone/>
              <a:defRPr/>
            </a:pPr>
            <a:r>
              <a:rPr lang="en-US" dirty="0" err="1"/>
              <a:t>Devrelerin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bölümlerinin</a:t>
            </a:r>
            <a:r>
              <a:rPr lang="en-US" dirty="0"/>
              <a:t> </a:t>
            </a:r>
            <a:r>
              <a:rPr lang="en-US" dirty="0" err="1"/>
              <a:t>bağlanması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tr-TR" dirty="0"/>
              <a:t>kapalı devre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 </a:t>
            </a:r>
            <a:r>
              <a:rPr lang="en-US" dirty="0" err="1"/>
              <a:t>Süreklilik</a:t>
            </a:r>
            <a:r>
              <a:rPr lang="en-US" dirty="0"/>
              <a:t>, </a:t>
            </a:r>
            <a:r>
              <a:rPr lang="tr-TR" dirty="0" err="1"/>
              <a:t>multi</a:t>
            </a:r>
            <a:r>
              <a:rPr lang="tr-TR" dirty="0"/>
              <a:t> metrede</a:t>
            </a:r>
            <a:r>
              <a:rPr lang="en-US" dirty="0"/>
              <a:t> </a:t>
            </a:r>
            <a:r>
              <a:rPr lang="en-US" dirty="0" err="1"/>
              <a:t>basit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muhtemelen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ayardır</a:t>
            </a:r>
            <a:r>
              <a:rPr lang="en-US" dirty="0"/>
              <a:t>. </a:t>
            </a:r>
            <a:r>
              <a:rPr lang="en-US" dirty="0" err="1"/>
              <a:t>Bazen</a:t>
            </a:r>
            <a:r>
              <a:rPr lang="en-US" dirty="0"/>
              <a:t> buna " </a:t>
            </a:r>
            <a:r>
              <a:rPr lang="tr-TR" dirty="0" err="1"/>
              <a:t>Buzzer</a:t>
            </a:r>
            <a:r>
              <a:rPr lang="en-US" dirty="0"/>
              <a:t>" </a:t>
            </a:r>
            <a:r>
              <a:rPr lang="en-US" dirty="0" err="1"/>
              <a:t>devresi</a:t>
            </a:r>
            <a:r>
              <a:rPr lang="en-US" dirty="0"/>
              <a:t> de</a:t>
            </a:r>
            <a:r>
              <a:rPr lang="tr-TR" dirty="0" err="1"/>
              <a:t>riz</a:t>
            </a:r>
            <a:r>
              <a:rPr lang="en-US" dirty="0"/>
              <a:t>.
</a:t>
            </a:r>
            <a:endParaRPr lang="en-US" sz="240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5D14961-90A7-41F6-BA32-747164CA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1982" y="4535776"/>
            <a:ext cx="3289300" cy="1828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F703E5F5-5AFA-4801-A6F0-FEB0A28BA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628" y="259771"/>
            <a:ext cx="2628900" cy="217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02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D95941D4-016B-4169-A74A-AEFA6F711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2118" y="845127"/>
            <a:ext cx="7770813" cy="114141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err="1"/>
              <a:t>Elektriğin</a:t>
            </a:r>
            <a:r>
              <a:rPr lang="en-US" dirty="0"/>
              <a:t> </a:t>
            </a:r>
            <a:r>
              <a:rPr lang="en-US" dirty="0" err="1"/>
              <a:t>Ölçülmesi</a:t>
            </a:r>
            <a:r>
              <a:rPr lang="en-US" dirty="0"/>
              <a:t> – </a:t>
            </a:r>
            <a:r>
              <a:rPr lang="en-US" dirty="0" err="1"/>
              <a:t>Gerilim</a:t>
            </a:r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9565A10-F6F2-4ECF-AD1F-94C39CA0DE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81990" y="1986540"/>
            <a:ext cx="7770813" cy="4418013"/>
          </a:xfrm>
        </p:spPr>
        <p:txBody>
          <a:bodyPr/>
          <a:lstStyle/>
          <a:p>
            <a:pPr marL="347663" indent="-347663">
              <a:buNone/>
              <a:defRPr/>
            </a:pPr>
            <a:r>
              <a:rPr lang="en-US" sz="2800" dirty="0" err="1"/>
              <a:t>Gerilim</a:t>
            </a:r>
            <a:r>
              <a:rPr lang="en-US" sz="2800" dirty="0"/>
              <a:t>, </a:t>
            </a:r>
            <a:r>
              <a:rPr lang="en-US" sz="2800" dirty="0" err="1"/>
              <a:t>potansiyel</a:t>
            </a:r>
            <a:r>
              <a:rPr lang="en-US" sz="2800" dirty="0"/>
              <a:t> </a:t>
            </a:r>
            <a:r>
              <a:rPr lang="en-US" sz="2800" dirty="0" err="1"/>
              <a:t>elektrik</a:t>
            </a:r>
            <a:r>
              <a:rPr lang="en-US" sz="2800" dirty="0"/>
              <a:t> </a:t>
            </a:r>
            <a:r>
              <a:rPr lang="en-US" sz="2800" dirty="0" err="1"/>
              <a:t>enerjisinin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ölçüsüdür</a:t>
            </a:r>
            <a:r>
              <a:rPr lang="en-US" sz="2800" dirty="0"/>
              <a:t>. Bir </a:t>
            </a:r>
            <a:r>
              <a:rPr lang="en-US" sz="2800" dirty="0" err="1"/>
              <a:t>voltaj</a:t>
            </a:r>
            <a:r>
              <a:rPr lang="en-US" sz="2800" dirty="0"/>
              <a:t>,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cihaz</a:t>
            </a:r>
            <a:r>
              <a:rPr lang="en-US" sz="2800" dirty="0"/>
              <a:t> </a:t>
            </a:r>
            <a:r>
              <a:rPr lang="en-US" sz="2800" dirty="0" err="1"/>
              <a:t>genelinde</a:t>
            </a:r>
            <a:r>
              <a:rPr lang="en-US" sz="2800" dirty="0"/>
              <a:t> </a:t>
            </a:r>
            <a:r>
              <a:rPr lang="en-US" sz="2800" dirty="0" err="1"/>
              <a:t>potansiyel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fark </a:t>
            </a:r>
            <a:r>
              <a:rPr lang="en-US" sz="2800" dirty="0" err="1"/>
              <a:t>olarak</a:t>
            </a:r>
            <a:r>
              <a:rPr lang="en-US" sz="2800" dirty="0"/>
              <a:t> da </a:t>
            </a:r>
            <a:r>
              <a:rPr lang="en-US" sz="2800" dirty="0" err="1"/>
              <a:t>adlandırılır</a:t>
            </a:r>
            <a:r>
              <a:rPr lang="en-US" sz="2800" dirty="0"/>
              <a:t> -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devredeki</a:t>
            </a:r>
            <a:r>
              <a:rPr lang="en-US" sz="2800" dirty="0"/>
              <a:t> </a:t>
            </a:r>
            <a:r>
              <a:rPr lang="en-US" sz="2800" dirty="0" err="1"/>
              <a:t>iki</a:t>
            </a:r>
            <a:r>
              <a:rPr lang="en-US" sz="2800" dirty="0"/>
              <a:t> </a:t>
            </a:r>
            <a:r>
              <a:rPr lang="en-US" sz="2800" dirty="0" err="1"/>
              <a:t>nokta</a:t>
            </a:r>
            <a:r>
              <a:rPr lang="en-US" sz="2800" dirty="0"/>
              <a:t> </a:t>
            </a:r>
            <a:r>
              <a:rPr lang="en-US" sz="2800" dirty="0" err="1"/>
              <a:t>arasında</a:t>
            </a:r>
            <a:r>
              <a:rPr lang="en-US" sz="2800" dirty="0"/>
              <a:t> </a:t>
            </a:r>
            <a:r>
              <a:rPr lang="en-US" sz="2800" dirty="0" err="1"/>
              <a:t>ölçülür</a:t>
            </a:r>
            <a:r>
              <a:rPr lang="en-US" sz="2800" dirty="0"/>
              <a:t>.
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CD89E64-0C09-4EA9-BDFB-F14CD208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9914" y="4156455"/>
            <a:ext cx="2997200" cy="1828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211D4854-BDAF-413C-B002-EAB88A37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78" y="4366203"/>
            <a:ext cx="17907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401989D2-2ABB-4E84-B848-34E29691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0252">
            <a:off x="2703584" y="3814547"/>
            <a:ext cx="2873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0F1C0B16-02D0-42D6-BD11-0F28E9A9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3594">
            <a:off x="2669452" y="4480503"/>
            <a:ext cx="288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68EFFF98-912E-4487-A1F5-E82E78967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278" y="4366203"/>
            <a:ext cx="17907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F06C4502-9A05-4FDE-8472-2611614E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0252">
            <a:off x="5686496" y="4514634"/>
            <a:ext cx="2873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F25BE066-7245-45C6-B678-A72E06C00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3594">
            <a:off x="5644427" y="5186941"/>
            <a:ext cx="288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8BCD3FD-3FA3-4379-A261-91A4D20A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582" y="581025"/>
            <a:ext cx="1812636" cy="215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79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E10B56E2-653A-4843-A93F-26D105A2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020208"/>
            <a:ext cx="7002683" cy="3518704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en-US" sz="2800" dirty="0" err="1"/>
              <a:t>İtalya</a:t>
            </a:r>
            <a:r>
              <a:rPr lang="tr-TR" sz="2800" dirty="0"/>
              <a:t>da</a:t>
            </a:r>
            <a:r>
              <a:rPr lang="en-US" sz="2800" dirty="0"/>
              <a:t> 
 Massimo </a:t>
            </a:r>
            <a:r>
              <a:rPr lang="en-US" sz="2800" dirty="0" err="1"/>
              <a:t>Banzi</a:t>
            </a:r>
            <a:r>
              <a:rPr lang="en-US" sz="2800" dirty="0"/>
              <a:t> &amp; David </a:t>
            </a:r>
            <a:r>
              <a:rPr lang="en-US" sz="2800" dirty="0" err="1"/>
              <a:t>Cuartielles</a:t>
            </a:r>
            <a:r>
              <a:rPr lang="en-US" sz="2800" dirty="0"/>
              <a:t> </a:t>
            </a:r>
            <a:r>
              <a:rPr lang="en-US" sz="2800" dirty="0" err="1"/>
              <a:t>tarafından</a:t>
            </a:r>
            <a:r>
              <a:rPr lang="tr-TR" sz="2800" dirty="0"/>
              <a:t> </a:t>
            </a:r>
            <a:r>
              <a:rPr lang="en-US" sz="2800" dirty="0"/>
              <a:t>2005 </a:t>
            </a:r>
            <a:r>
              <a:rPr lang="en-US" sz="2800" dirty="0" err="1"/>
              <a:t>Açık</a:t>
            </a:r>
            <a:r>
              <a:rPr lang="en-US" sz="2800" dirty="0"/>
              <a:t> </a:t>
            </a:r>
            <a:r>
              <a:rPr lang="en-US" sz="2800" dirty="0" err="1"/>
              <a:t>Kaynak</a:t>
            </a:r>
            <a:r>
              <a:rPr lang="en-US" sz="2800" dirty="0"/>
              <a:t> </a:t>
            </a:r>
            <a:r>
              <a:rPr lang="en-US" sz="2800" dirty="0" err="1"/>
              <a:t>Donanım</a:t>
            </a:r>
            <a:r>
              <a:rPr lang="en-US" sz="2800" dirty="0"/>
              <a:t>
	Processor</a:t>
            </a:r>
            <a:endParaRPr lang="en-US" sz="400" dirty="0"/>
          </a:p>
          <a:p>
            <a:pPr marL="0" indent="0" algn="ctr">
              <a:buNone/>
              <a:defRPr/>
            </a:pPr>
            <a:r>
              <a:rPr lang="en-US" sz="2800" dirty="0" err="1"/>
              <a:t>Kodlama</a:t>
            </a:r>
            <a:r>
              <a:rPr lang="en-US" sz="2800" dirty="0"/>
              <a:t> </a:t>
            </a:r>
            <a:r>
              <a:rPr lang="tr-TR" sz="2800" dirty="0"/>
              <a:t>ile </a:t>
            </a:r>
            <a:r>
              <a:rPr lang="en-US" sz="2800" dirty="0" err="1"/>
              <a:t>erişilebilir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aktarılabilir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(C++, Processing, java)</a:t>
            </a:r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BD388AAB-632F-47CD-AE98-898956C8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2" y="934410"/>
            <a:ext cx="7342622" cy="1215566"/>
          </a:xfrm>
        </p:spPr>
        <p:txBody>
          <a:bodyPr/>
          <a:lstStyle/>
          <a:p>
            <a:r>
              <a:rPr lang="en-US" dirty="0"/>
              <a:t>Arduino Board</a:t>
            </a:r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C921244-CD75-4CC2-92AE-F5187CC8FB3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07D72D6-18D6-49D6-889B-2667D3DC268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8699F50C-BE38-4BD0-BA84-9B090E1F2B9B}" type="slidenum">
              <a:rPr lang="tr-TR" noProof="0" smtClean="0"/>
              <a:t>2</a:t>
            </a:fld>
            <a:endParaRPr lang="tr-TR" noProof="0"/>
          </a:p>
        </p:txBody>
      </p:sp>
      <p:pic>
        <p:nvPicPr>
          <p:cNvPr id="8" name="Picture 6" descr="http://utahpeoplespost.com/logos/atmel_logo.jpg">
            <a:extLst>
              <a:ext uri="{FF2B5EF4-FFF2-40B4-BE49-F238E27FC236}">
                <a16:creationId xmlns:a16="http://schemas.microsoft.com/office/drawing/2014/main" id="{7C4D8B8A-FF3A-46C1-8190-1C6819E27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70" y="4499712"/>
            <a:ext cx="549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s://dlnmh9ip6v2uc.cloudfront.net/images/products/1/1/2/2/4/11224-01c.jpg">
            <a:extLst>
              <a:ext uri="{FF2B5EF4-FFF2-40B4-BE49-F238E27FC236}">
                <a16:creationId xmlns:a16="http://schemas.microsoft.com/office/drawing/2014/main" id="{1989E603-75FC-4D37-839C-DA4ABDCA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263" y="1542193"/>
            <a:ext cx="5420968" cy="416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76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B2C788-6CFC-45DB-B7DA-059B6E3AD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6448" y="757237"/>
            <a:ext cx="7770813" cy="114141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err="1"/>
              <a:t>Elektriğin</a:t>
            </a:r>
            <a:r>
              <a:rPr lang="en-US" dirty="0"/>
              <a:t> </a:t>
            </a:r>
            <a:r>
              <a:rPr lang="en-US" dirty="0" err="1"/>
              <a:t>Ölçülmesi</a:t>
            </a:r>
            <a:r>
              <a:rPr lang="en-US" dirty="0"/>
              <a:t> -- </a:t>
            </a:r>
            <a:r>
              <a:rPr lang="en-US" dirty="0" err="1"/>
              <a:t>Akım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D02165-DCE4-4C19-8168-5ECF5F85A7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39191" y="2014537"/>
            <a:ext cx="7770813" cy="4418013"/>
          </a:xfrm>
        </p:spPr>
        <p:txBody>
          <a:bodyPr/>
          <a:lstStyle/>
          <a:p>
            <a:pPr>
              <a:buNone/>
              <a:defRPr/>
            </a:pPr>
            <a:r>
              <a:rPr lang="en-US" dirty="0" err="1"/>
              <a:t>Akım</a:t>
            </a:r>
            <a:r>
              <a:rPr lang="en-US" dirty="0"/>
              <a:t>, </a:t>
            </a:r>
            <a:r>
              <a:rPr lang="en-US" dirty="0" err="1"/>
              <a:t>şarj</a:t>
            </a:r>
            <a:r>
              <a:rPr lang="en-US" dirty="0"/>
              <a:t> </a:t>
            </a:r>
            <a:r>
              <a:rPr lang="en-US" dirty="0" err="1"/>
              <a:t>akış</a:t>
            </a:r>
            <a:r>
              <a:rPr lang="en-US" dirty="0"/>
              <a:t> </a:t>
            </a:r>
            <a:r>
              <a:rPr lang="en-US" dirty="0" err="1"/>
              <a:t>hızının</a:t>
            </a:r>
            <a:r>
              <a:rPr lang="en-US" dirty="0"/>
              <a:t> </a:t>
            </a:r>
            <a:r>
              <a:rPr lang="en-US" dirty="0" err="1"/>
              <a:t>ölçüsüdür</a:t>
            </a:r>
            <a:r>
              <a:rPr lang="en-US" dirty="0"/>
              <a:t>. </a:t>
            </a:r>
            <a:r>
              <a:rPr lang="en-US" dirty="0" err="1"/>
              <a:t>Elektrik</a:t>
            </a:r>
            <a:r>
              <a:rPr lang="en-US" dirty="0"/>
              <a:t> </a:t>
            </a:r>
            <a:r>
              <a:rPr lang="en-US" dirty="0" err="1"/>
              <a:t>Mühendisleri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– </a:t>
            </a:r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elektronların</a:t>
            </a:r>
            <a:r>
              <a:rPr lang="en-US" dirty="0"/>
              <a:t> </a:t>
            </a:r>
            <a:r>
              <a:rPr lang="en-US" dirty="0" err="1"/>
              <a:t>hareketi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görüyoruz</a:t>
            </a:r>
            <a:r>
              <a:rPr lang="en-US" dirty="0"/>
              <a:t>.
</a:t>
            </a:r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ölçmek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devreyi</a:t>
            </a:r>
            <a:r>
              <a:rPr lang="en-US" dirty="0"/>
              <a:t> </a:t>
            </a:r>
            <a:r>
              <a:rPr lang="tr-TR" dirty="0"/>
              <a:t>açmalı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tr-TR" dirty="0" err="1"/>
              <a:t>multimetreyi</a:t>
            </a:r>
            <a:r>
              <a:rPr lang="tr-TR" dirty="0"/>
              <a:t> </a:t>
            </a:r>
            <a:r>
              <a:rPr lang="en-US" dirty="0" err="1"/>
              <a:t>seri</a:t>
            </a:r>
            <a:r>
              <a:rPr lang="tr-TR" dirty="0"/>
              <a:t> bağlamalısınız</a:t>
            </a:r>
            <a:r>
              <a:rPr lang="en-US" dirty="0"/>
              <a:t>.</a:t>
            </a: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57EB5F-AFDE-4D64-ACE0-FEC4C6D1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0374" y="4122116"/>
            <a:ext cx="3509962" cy="22780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2" descr="https://encrypted-tbn0.gstatic.com/images?q=tbn:ANd9GcSNw1Sr8314WcVB4XJKt9eYtM-TbnMj6lV44KqXgh9p7EGUHrgJGm_RBIYK">
            <a:extLst>
              <a:ext uri="{FF2B5EF4-FFF2-40B4-BE49-F238E27FC236}">
                <a16:creationId xmlns:a16="http://schemas.microsoft.com/office/drawing/2014/main" id="{D33B1E65-0A78-434C-846A-DC089186C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502" y="77932"/>
            <a:ext cx="116205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94A5CD9E-95A3-4A2C-B67F-943878730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666" y="4233863"/>
            <a:ext cx="17335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F82610BB-4735-4070-AED9-E9C85E25C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9038">
            <a:off x="7079266" y="3376613"/>
            <a:ext cx="288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6AF86C22-5F0E-45BB-A62D-5D00C2050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53594">
            <a:off x="8729472" y="3437732"/>
            <a:ext cx="2873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53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A6C36F-653E-4E3C-A50A-3D2D4E5BF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7602" y="823477"/>
            <a:ext cx="7770813" cy="114141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err="1"/>
              <a:t>Elektriğin</a:t>
            </a:r>
            <a:r>
              <a:rPr lang="en-US" dirty="0"/>
              <a:t> </a:t>
            </a:r>
            <a:r>
              <a:rPr lang="en-US" dirty="0" err="1"/>
              <a:t>Ölçülmesi</a:t>
            </a:r>
            <a:r>
              <a:rPr lang="en-US" dirty="0"/>
              <a:t> -- </a:t>
            </a:r>
            <a:r>
              <a:rPr lang="en-US" dirty="0" err="1"/>
              <a:t>Direnç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6F8F2-AE9A-493A-9E7C-22C7DCC54E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3328" y="2154382"/>
            <a:ext cx="7770813" cy="4418013"/>
          </a:xfrm>
        </p:spPr>
        <p:txBody>
          <a:bodyPr/>
          <a:lstStyle/>
          <a:p>
            <a:pPr>
              <a:buNone/>
              <a:defRPr/>
            </a:pPr>
            <a:r>
              <a:rPr lang="en-US" dirty="0" err="1"/>
              <a:t>Direnç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devrede</a:t>
            </a:r>
            <a:r>
              <a:rPr lang="en-US" dirty="0"/>
              <a:t> </a:t>
            </a:r>
            <a:r>
              <a:rPr lang="en-US" dirty="0" err="1"/>
              <a:t>akım</a:t>
            </a:r>
            <a:r>
              <a:rPr lang="en-US" dirty="0"/>
              <a:t> </a:t>
            </a:r>
            <a:r>
              <a:rPr lang="en-US" dirty="0" err="1"/>
              <a:t>akışına</a:t>
            </a:r>
            <a:r>
              <a:rPr lang="en-US" dirty="0"/>
              <a:t>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karşı</a:t>
            </a:r>
            <a:r>
              <a:rPr lang="en-US" dirty="0"/>
              <a:t> </a:t>
            </a:r>
            <a:r>
              <a:rPr lang="en-US" dirty="0" err="1"/>
              <a:t>olduğunun</a:t>
            </a:r>
            <a:r>
              <a:rPr lang="en-US" dirty="0"/>
              <a:t> </a:t>
            </a:r>
            <a:r>
              <a:rPr lang="en-US" dirty="0" err="1"/>
              <a:t>ölçüsüdür</a:t>
            </a:r>
            <a:r>
              <a:rPr lang="en-US" dirty="0"/>
              <a:t>.
</a:t>
            </a:r>
            <a:r>
              <a:rPr lang="en-US" dirty="0" err="1"/>
              <a:t>Direnç</a:t>
            </a:r>
            <a:r>
              <a:rPr lang="en-US" dirty="0"/>
              <a:t> </a:t>
            </a:r>
            <a:r>
              <a:rPr lang="en-US" dirty="0" err="1"/>
              <a:t>ölçmek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bileşenler</a:t>
            </a:r>
            <a:r>
              <a:rPr lang="en-US" dirty="0"/>
              <a:t> </a:t>
            </a:r>
            <a:r>
              <a:rPr lang="en-US" dirty="0" err="1"/>
              <a:t>devreden</a:t>
            </a:r>
            <a:r>
              <a:rPr lang="en-US" dirty="0"/>
              <a:t> </a:t>
            </a:r>
            <a:r>
              <a:rPr lang="en-US" dirty="0" err="1"/>
              <a:t>tamamen</a:t>
            </a:r>
            <a:r>
              <a:rPr lang="en-US" dirty="0"/>
              <a:t> </a:t>
            </a:r>
            <a:r>
              <a:rPr lang="en-US" dirty="0" err="1"/>
              <a:t>çıkarılmalıdır</a:t>
            </a:r>
            <a:r>
              <a:rPr lang="en-US" dirty="0"/>
              <a:t>. </a:t>
            </a:r>
            <a:r>
              <a:rPr lang="tr-TR" dirty="0" err="1"/>
              <a:t>Multimetre</a:t>
            </a:r>
            <a:r>
              <a:rPr lang="tr-TR" dirty="0"/>
              <a:t> </a:t>
            </a:r>
            <a:r>
              <a:rPr lang="en-US" dirty="0" err="1"/>
              <a:t>ayarlarına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edin</a:t>
            </a:r>
            <a:r>
              <a:rPr lang="en-US" dirty="0"/>
              <a:t>. Uygun </a:t>
            </a:r>
            <a:r>
              <a:rPr lang="en-US" dirty="0" err="1"/>
              <a:t>aralık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ayarlı</a:t>
            </a:r>
            <a:r>
              <a:rPr lang="en-US" dirty="0"/>
              <a:t> </a:t>
            </a:r>
            <a:r>
              <a:rPr lang="en-US" dirty="0" err="1"/>
              <a:t>olduğundan</a:t>
            </a:r>
            <a:r>
              <a:rPr lang="en-US" dirty="0"/>
              <a:t> </a:t>
            </a:r>
            <a:r>
              <a:rPr lang="en-US" dirty="0" err="1"/>
              <a:t>emin</a:t>
            </a:r>
            <a:r>
              <a:rPr lang="en-US" dirty="0"/>
              <a:t> </a:t>
            </a:r>
            <a:r>
              <a:rPr lang="en-US" dirty="0" err="1"/>
              <a:t>olun</a:t>
            </a:r>
            <a:r>
              <a:rPr lang="en-US" dirty="0"/>
              <a:t>.
</a:t>
            </a:r>
            <a:endParaRPr lang="en-US" sz="2400" dirty="0"/>
          </a:p>
        </p:txBody>
      </p:sp>
      <p:pic>
        <p:nvPicPr>
          <p:cNvPr id="4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82481292-9741-472F-AC65-51DABADA4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9038">
            <a:off x="8344776" y="3829667"/>
            <a:ext cx="288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http://www.autonerdz.com/miscellaneous%20files/multimeter-probes.jpg">
            <a:extLst>
              <a:ext uri="{FF2B5EF4-FFF2-40B4-BE49-F238E27FC236}">
                <a16:creationId xmlns:a16="http://schemas.microsoft.com/office/drawing/2014/main" id="{3FEE7609-9F60-4EBE-8C9C-7C685020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2276">
            <a:off x="8422564" y="5137767"/>
            <a:ext cx="288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capitalelectronics-az.com/wordpress/wp-content/uploads/2011/12/resistor.jpg">
            <a:extLst>
              <a:ext uri="{FF2B5EF4-FFF2-40B4-BE49-F238E27FC236}">
                <a16:creationId xmlns:a16="http://schemas.microsoft.com/office/drawing/2014/main" id="{58F2EA94-20BD-486A-A104-99F360293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045" y="573954"/>
            <a:ext cx="1269424" cy="126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9">
            <a:extLst>
              <a:ext uri="{FF2B5EF4-FFF2-40B4-BE49-F238E27FC236}">
                <a16:creationId xmlns:a16="http://schemas.microsoft.com/office/drawing/2014/main" id="{55FFC498-1152-4A84-926C-113E9A14706D}"/>
              </a:ext>
            </a:extLst>
          </p:cNvPr>
          <p:cNvGrpSpPr>
            <a:grpSpLocks/>
          </p:cNvGrpSpPr>
          <p:nvPr/>
        </p:nvGrpSpPr>
        <p:grpSpPr bwMode="auto">
          <a:xfrm>
            <a:off x="1581151" y="4363388"/>
            <a:ext cx="3822700" cy="2057400"/>
            <a:chOff x="5454378" y="4096901"/>
            <a:chExt cx="3822361" cy="2056496"/>
          </a:xfrm>
        </p:grpSpPr>
        <p:pic>
          <p:nvPicPr>
            <p:cNvPr id="8" name="Picture 7" descr="alt text">
              <a:extLst>
                <a:ext uri="{FF2B5EF4-FFF2-40B4-BE49-F238E27FC236}">
                  <a16:creationId xmlns:a16="http://schemas.microsoft.com/office/drawing/2014/main" id="{4344E2A5-96C4-4381-9E27-62DBDD1F8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980" y="4204624"/>
              <a:ext cx="2734759" cy="1948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11">
              <a:extLst>
                <a:ext uri="{FF2B5EF4-FFF2-40B4-BE49-F238E27FC236}">
                  <a16:creationId xmlns:a16="http://schemas.microsoft.com/office/drawing/2014/main" id="{8F35BA97-DAFD-4D17-96C3-0E5868228F01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6338538" y="4312706"/>
              <a:ext cx="700025" cy="6252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11915AEC-FD18-4090-8C0F-9C22ED5BA4E9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6338538" y="4312706"/>
              <a:ext cx="657167" cy="86639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3">
              <a:extLst>
                <a:ext uri="{FF2B5EF4-FFF2-40B4-BE49-F238E27FC236}">
                  <a16:creationId xmlns:a16="http://schemas.microsoft.com/office/drawing/2014/main" id="{2D5789EB-ECE6-4CE4-A9E5-0BC5666CB4E7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6338538" y="4312706"/>
              <a:ext cx="866698" cy="2729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C4097467-0D81-4C92-B06D-4371ED77E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4378" y="4096901"/>
              <a:ext cx="88357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sz="1100">
                  <a:solidFill>
                    <a:srgbClr val="FF0000"/>
                  </a:solidFill>
                </a:rPr>
                <a:t>Resistance</a:t>
              </a:r>
            </a:p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sz="1100">
                  <a:solidFill>
                    <a:srgbClr val="FF0000"/>
                  </a:solidFill>
                </a:rPr>
                <a:t>settings</a:t>
              </a:r>
            </a:p>
          </p:txBody>
        </p:sp>
        <p:cxnSp>
          <p:nvCxnSpPr>
            <p:cNvPr id="13" name="Straight Connector 15">
              <a:extLst>
                <a:ext uri="{FF2B5EF4-FFF2-40B4-BE49-F238E27FC236}">
                  <a16:creationId xmlns:a16="http://schemas.microsoft.com/office/drawing/2014/main" id="{531394DE-AF93-4FAD-ACD2-4C485BBFB0E9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6338538" y="4312706"/>
              <a:ext cx="1123850" cy="13646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6">
              <a:extLst>
                <a:ext uri="{FF2B5EF4-FFF2-40B4-BE49-F238E27FC236}">
                  <a16:creationId xmlns:a16="http://schemas.microsoft.com/office/drawing/2014/main" id="{EED952AD-6735-47B5-9BE8-853637020FB9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6338538" y="4312706"/>
              <a:ext cx="752408" cy="43319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5" name="Picture 2" descr="http://capitalelectronics-az.com/wordpress/wp-content/uploads/2011/12/resistor.jpg">
            <a:extLst>
              <a:ext uri="{FF2B5EF4-FFF2-40B4-BE49-F238E27FC236}">
                <a16:creationId xmlns:a16="http://schemas.microsoft.com/office/drawing/2014/main" id="{5B999313-4364-49BB-A60F-F7D5864D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15095">
            <a:off x="8828171" y="4900435"/>
            <a:ext cx="5191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533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E60BC-0CAB-464D-9067-64CCD3C0EB19}"/>
              </a:ext>
            </a:extLst>
          </p:cNvPr>
          <p:cNvSpPr txBox="1">
            <a:spLocks noChangeArrowheads="1"/>
          </p:cNvSpPr>
          <p:nvPr/>
        </p:nvSpPr>
        <p:spPr>
          <a:xfrm>
            <a:off x="2618509" y="1014846"/>
            <a:ext cx="7772400" cy="114300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Breadboard</a:t>
            </a:r>
            <a:r>
              <a:rPr lang="tr-TR" dirty="0"/>
              <a:t> nedir</a:t>
            </a:r>
            <a:r>
              <a:rPr lang="en-US" dirty="0"/>
              <a:t>?</a:t>
            </a:r>
          </a:p>
        </p:txBody>
      </p:sp>
      <p:pic>
        <p:nvPicPr>
          <p:cNvPr id="3" name="Picture 1" descr="BreadboardFront.png">
            <a:extLst>
              <a:ext uri="{FF2B5EF4-FFF2-40B4-BE49-F238E27FC236}">
                <a16:creationId xmlns:a16="http://schemas.microsoft.com/office/drawing/2014/main" id="{99776322-9843-4D64-8982-DB52C7D1A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50085">
            <a:off x="212653" y="2466109"/>
            <a:ext cx="4811712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BreadboardBack.png">
            <a:extLst>
              <a:ext uri="{FF2B5EF4-FFF2-40B4-BE49-F238E27FC236}">
                <a16:creationId xmlns:a16="http://schemas.microsoft.com/office/drawing/2014/main" id="{D08E8448-1274-4BE2-B5B1-7CC6BD9B4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9435">
            <a:off x="3509963" y="2344881"/>
            <a:ext cx="4724400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">
            <a:extLst>
              <a:ext uri="{FF2B5EF4-FFF2-40B4-BE49-F238E27FC236}">
                <a16:creationId xmlns:a16="http://schemas.microsoft.com/office/drawing/2014/main" id="{956194D4-8CF0-4CAC-A7BA-F003E916A253}"/>
              </a:ext>
            </a:extLst>
          </p:cNvPr>
          <p:cNvGrpSpPr>
            <a:grpSpLocks/>
          </p:cNvGrpSpPr>
          <p:nvPr/>
        </p:nvGrpSpPr>
        <p:grpSpPr bwMode="auto">
          <a:xfrm>
            <a:off x="7000298" y="1574800"/>
            <a:ext cx="4935538" cy="5283200"/>
            <a:chOff x="2324098" y="1130300"/>
            <a:chExt cx="4934985" cy="5284005"/>
          </a:xfrm>
        </p:grpSpPr>
        <p:pic>
          <p:nvPicPr>
            <p:cNvPr id="6" name="Picture 2" descr="https://dlnmh9ip6v2uc.cloudfront.net/images/products/9/5/6/7/09567-02-Working.jpg">
              <a:extLst>
                <a:ext uri="{FF2B5EF4-FFF2-40B4-BE49-F238E27FC236}">
                  <a16:creationId xmlns:a16="http://schemas.microsoft.com/office/drawing/2014/main" id="{4EC938E1-475C-40FE-A214-48F872A51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2149588" y="1304810"/>
              <a:ext cx="5284005" cy="4934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3">
              <a:extLst>
                <a:ext uri="{FF2B5EF4-FFF2-40B4-BE49-F238E27FC236}">
                  <a16:creationId xmlns:a16="http://schemas.microsoft.com/office/drawing/2014/main" id="{7AF21046-F08F-4D08-B8E3-2E65BCF7B0D0}"/>
                </a:ext>
              </a:extLst>
            </p:cNvPr>
            <p:cNvCxnSpPr/>
            <p:nvPr/>
          </p:nvCxnSpPr>
          <p:spPr bwMode="auto">
            <a:xfrm>
              <a:off x="4243171" y="177015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8">
              <a:extLst>
                <a:ext uri="{FF2B5EF4-FFF2-40B4-BE49-F238E27FC236}">
                  <a16:creationId xmlns:a16="http://schemas.microsoft.com/office/drawing/2014/main" id="{23A28EE5-0860-4E45-920C-FD9657BA2B30}"/>
                </a:ext>
              </a:extLst>
            </p:cNvPr>
            <p:cNvCxnSpPr/>
            <p:nvPr/>
          </p:nvCxnSpPr>
          <p:spPr bwMode="auto">
            <a:xfrm>
              <a:off x="5295565" y="177492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9">
              <a:extLst>
                <a:ext uri="{FF2B5EF4-FFF2-40B4-BE49-F238E27FC236}">
                  <a16:creationId xmlns:a16="http://schemas.microsoft.com/office/drawing/2014/main" id="{5BAAF5A0-3BF4-4DC5-9E2B-6F6A1281D06F}"/>
                </a:ext>
              </a:extLst>
            </p:cNvPr>
            <p:cNvCxnSpPr/>
            <p:nvPr/>
          </p:nvCxnSpPr>
          <p:spPr bwMode="auto">
            <a:xfrm>
              <a:off x="4243171" y="189717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10">
              <a:extLst>
                <a:ext uri="{FF2B5EF4-FFF2-40B4-BE49-F238E27FC236}">
                  <a16:creationId xmlns:a16="http://schemas.microsoft.com/office/drawing/2014/main" id="{BA66DA8A-28E6-4620-B9CE-010292396315}"/>
                </a:ext>
              </a:extLst>
            </p:cNvPr>
            <p:cNvCxnSpPr/>
            <p:nvPr/>
          </p:nvCxnSpPr>
          <p:spPr bwMode="auto">
            <a:xfrm>
              <a:off x="5295565" y="190194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1">
              <a:extLst>
                <a:ext uri="{FF2B5EF4-FFF2-40B4-BE49-F238E27FC236}">
                  <a16:creationId xmlns:a16="http://schemas.microsoft.com/office/drawing/2014/main" id="{B8B30742-005E-4F62-BFA0-8BD4770B86DD}"/>
                </a:ext>
              </a:extLst>
            </p:cNvPr>
            <p:cNvCxnSpPr/>
            <p:nvPr/>
          </p:nvCxnSpPr>
          <p:spPr bwMode="auto">
            <a:xfrm>
              <a:off x="4243171" y="2022611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2">
              <a:extLst>
                <a:ext uri="{FF2B5EF4-FFF2-40B4-BE49-F238E27FC236}">
                  <a16:creationId xmlns:a16="http://schemas.microsoft.com/office/drawing/2014/main" id="{3FEF8D4F-56E4-4CC6-864A-F3DA128C5C5C}"/>
                </a:ext>
              </a:extLst>
            </p:cNvPr>
            <p:cNvCxnSpPr/>
            <p:nvPr/>
          </p:nvCxnSpPr>
          <p:spPr bwMode="auto">
            <a:xfrm>
              <a:off x="5295565" y="2027374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3">
              <a:extLst>
                <a:ext uri="{FF2B5EF4-FFF2-40B4-BE49-F238E27FC236}">
                  <a16:creationId xmlns:a16="http://schemas.microsoft.com/office/drawing/2014/main" id="{A68E7529-C280-410B-AF44-32BDD866E94D}"/>
                </a:ext>
              </a:extLst>
            </p:cNvPr>
            <p:cNvCxnSpPr/>
            <p:nvPr/>
          </p:nvCxnSpPr>
          <p:spPr bwMode="auto">
            <a:xfrm>
              <a:off x="4243171" y="2148042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4">
              <a:extLst>
                <a:ext uri="{FF2B5EF4-FFF2-40B4-BE49-F238E27FC236}">
                  <a16:creationId xmlns:a16="http://schemas.microsoft.com/office/drawing/2014/main" id="{A1FEC012-91CE-4251-81E1-7E1FEA3F1F1A}"/>
                </a:ext>
              </a:extLst>
            </p:cNvPr>
            <p:cNvCxnSpPr/>
            <p:nvPr/>
          </p:nvCxnSpPr>
          <p:spPr bwMode="auto">
            <a:xfrm>
              <a:off x="5295565" y="215439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5">
              <a:extLst>
                <a:ext uri="{FF2B5EF4-FFF2-40B4-BE49-F238E27FC236}">
                  <a16:creationId xmlns:a16="http://schemas.microsoft.com/office/drawing/2014/main" id="{BB2DF57E-552C-427D-A0A8-D1C40A34DC5A}"/>
                </a:ext>
              </a:extLst>
            </p:cNvPr>
            <p:cNvCxnSpPr/>
            <p:nvPr/>
          </p:nvCxnSpPr>
          <p:spPr bwMode="auto">
            <a:xfrm>
              <a:off x="4243171" y="2275061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6">
              <a:extLst>
                <a:ext uri="{FF2B5EF4-FFF2-40B4-BE49-F238E27FC236}">
                  <a16:creationId xmlns:a16="http://schemas.microsoft.com/office/drawing/2014/main" id="{85AC15D1-8882-44DF-9A2B-29795B05B781}"/>
                </a:ext>
              </a:extLst>
            </p:cNvPr>
            <p:cNvCxnSpPr/>
            <p:nvPr/>
          </p:nvCxnSpPr>
          <p:spPr bwMode="auto">
            <a:xfrm>
              <a:off x="5295565" y="2279825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7">
              <a:extLst>
                <a:ext uri="{FF2B5EF4-FFF2-40B4-BE49-F238E27FC236}">
                  <a16:creationId xmlns:a16="http://schemas.microsoft.com/office/drawing/2014/main" id="{5AEAA862-57C4-4342-B135-E5F47758B601}"/>
                </a:ext>
              </a:extLst>
            </p:cNvPr>
            <p:cNvCxnSpPr/>
            <p:nvPr/>
          </p:nvCxnSpPr>
          <p:spPr bwMode="auto">
            <a:xfrm>
              <a:off x="4243171" y="2400494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8">
              <a:extLst>
                <a:ext uri="{FF2B5EF4-FFF2-40B4-BE49-F238E27FC236}">
                  <a16:creationId xmlns:a16="http://schemas.microsoft.com/office/drawing/2014/main" id="{4A74ED3F-7F71-4DC1-96E3-89899C162A0B}"/>
                </a:ext>
              </a:extLst>
            </p:cNvPr>
            <p:cNvCxnSpPr/>
            <p:nvPr/>
          </p:nvCxnSpPr>
          <p:spPr bwMode="auto">
            <a:xfrm>
              <a:off x="5295565" y="2405256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9">
              <a:extLst>
                <a:ext uri="{FF2B5EF4-FFF2-40B4-BE49-F238E27FC236}">
                  <a16:creationId xmlns:a16="http://schemas.microsoft.com/office/drawing/2014/main" id="{CCEC3460-C051-4330-B867-3E0061CDBEB7}"/>
                </a:ext>
              </a:extLst>
            </p:cNvPr>
            <p:cNvCxnSpPr/>
            <p:nvPr/>
          </p:nvCxnSpPr>
          <p:spPr bwMode="auto">
            <a:xfrm>
              <a:off x="4243171" y="2527513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20">
              <a:extLst>
                <a:ext uri="{FF2B5EF4-FFF2-40B4-BE49-F238E27FC236}">
                  <a16:creationId xmlns:a16="http://schemas.microsoft.com/office/drawing/2014/main" id="{9C9C49D8-225C-4775-AAE7-2A5C311E6529}"/>
                </a:ext>
              </a:extLst>
            </p:cNvPr>
            <p:cNvCxnSpPr/>
            <p:nvPr/>
          </p:nvCxnSpPr>
          <p:spPr bwMode="auto">
            <a:xfrm>
              <a:off x="5295565" y="2532276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99BCAA7B-0E38-45F2-8D7D-A3D125AD2025}"/>
                </a:ext>
              </a:extLst>
            </p:cNvPr>
            <p:cNvCxnSpPr/>
            <p:nvPr/>
          </p:nvCxnSpPr>
          <p:spPr bwMode="auto">
            <a:xfrm>
              <a:off x="4243171" y="2652944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2">
              <a:extLst>
                <a:ext uri="{FF2B5EF4-FFF2-40B4-BE49-F238E27FC236}">
                  <a16:creationId xmlns:a16="http://schemas.microsoft.com/office/drawing/2014/main" id="{9D3882D7-8A2B-4B05-99B9-9BF3F47AD8E5}"/>
                </a:ext>
              </a:extLst>
            </p:cNvPr>
            <p:cNvCxnSpPr/>
            <p:nvPr/>
          </p:nvCxnSpPr>
          <p:spPr bwMode="auto">
            <a:xfrm>
              <a:off x="5295565" y="2657708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3">
              <a:extLst>
                <a:ext uri="{FF2B5EF4-FFF2-40B4-BE49-F238E27FC236}">
                  <a16:creationId xmlns:a16="http://schemas.microsoft.com/office/drawing/2014/main" id="{52D117C8-0DF5-4674-9AB9-7B867A7689FF}"/>
                </a:ext>
              </a:extLst>
            </p:cNvPr>
            <p:cNvCxnSpPr/>
            <p:nvPr/>
          </p:nvCxnSpPr>
          <p:spPr bwMode="auto">
            <a:xfrm>
              <a:off x="4243171" y="2778376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4">
              <a:extLst>
                <a:ext uri="{FF2B5EF4-FFF2-40B4-BE49-F238E27FC236}">
                  <a16:creationId xmlns:a16="http://schemas.microsoft.com/office/drawing/2014/main" id="{8089C67D-809C-4B34-A2D3-2D6AD36F59AC}"/>
                </a:ext>
              </a:extLst>
            </p:cNvPr>
            <p:cNvCxnSpPr/>
            <p:nvPr/>
          </p:nvCxnSpPr>
          <p:spPr bwMode="auto">
            <a:xfrm>
              <a:off x="5295565" y="2784727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5">
              <a:extLst>
                <a:ext uri="{FF2B5EF4-FFF2-40B4-BE49-F238E27FC236}">
                  <a16:creationId xmlns:a16="http://schemas.microsoft.com/office/drawing/2014/main" id="{52DD3173-58CA-40C9-A46D-7524849BB8E4}"/>
                </a:ext>
              </a:extLst>
            </p:cNvPr>
            <p:cNvCxnSpPr/>
            <p:nvPr/>
          </p:nvCxnSpPr>
          <p:spPr bwMode="auto">
            <a:xfrm>
              <a:off x="4243171" y="2905395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6">
              <a:extLst>
                <a:ext uri="{FF2B5EF4-FFF2-40B4-BE49-F238E27FC236}">
                  <a16:creationId xmlns:a16="http://schemas.microsoft.com/office/drawing/2014/main" id="{DAD03C2F-96F6-44F4-96A8-98BBDEABF5E2}"/>
                </a:ext>
              </a:extLst>
            </p:cNvPr>
            <p:cNvCxnSpPr/>
            <p:nvPr/>
          </p:nvCxnSpPr>
          <p:spPr bwMode="auto">
            <a:xfrm>
              <a:off x="5295565" y="2910158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7">
              <a:extLst>
                <a:ext uri="{FF2B5EF4-FFF2-40B4-BE49-F238E27FC236}">
                  <a16:creationId xmlns:a16="http://schemas.microsoft.com/office/drawing/2014/main" id="{301ABADB-4386-47FA-931E-C9EA38C05084}"/>
                </a:ext>
              </a:extLst>
            </p:cNvPr>
            <p:cNvCxnSpPr/>
            <p:nvPr/>
          </p:nvCxnSpPr>
          <p:spPr bwMode="auto">
            <a:xfrm>
              <a:off x="4243171" y="3030827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8">
              <a:extLst>
                <a:ext uri="{FF2B5EF4-FFF2-40B4-BE49-F238E27FC236}">
                  <a16:creationId xmlns:a16="http://schemas.microsoft.com/office/drawing/2014/main" id="{B5D8DB12-AE31-4A70-95AE-51273C2C7311}"/>
                </a:ext>
              </a:extLst>
            </p:cNvPr>
            <p:cNvCxnSpPr/>
            <p:nvPr/>
          </p:nvCxnSpPr>
          <p:spPr bwMode="auto">
            <a:xfrm>
              <a:off x="5295565" y="3035590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9">
              <a:extLst>
                <a:ext uri="{FF2B5EF4-FFF2-40B4-BE49-F238E27FC236}">
                  <a16:creationId xmlns:a16="http://schemas.microsoft.com/office/drawing/2014/main" id="{C400C17F-6853-4690-8A4D-1B8789DA27B1}"/>
                </a:ext>
              </a:extLst>
            </p:cNvPr>
            <p:cNvCxnSpPr/>
            <p:nvPr/>
          </p:nvCxnSpPr>
          <p:spPr bwMode="auto">
            <a:xfrm>
              <a:off x="4243171" y="3157846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30">
              <a:extLst>
                <a:ext uri="{FF2B5EF4-FFF2-40B4-BE49-F238E27FC236}">
                  <a16:creationId xmlns:a16="http://schemas.microsoft.com/office/drawing/2014/main" id="{5A8B26AE-A854-4A09-9318-ED534B3072F3}"/>
                </a:ext>
              </a:extLst>
            </p:cNvPr>
            <p:cNvCxnSpPr/>
            <p:nvPr/>
          </p:nvCxnSpPr>
          <p:spPr bwMode="auto">
            <a:xfrm>
              <a:off x="5295565" y="3162610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1">
              <a:extLst>
                <a:ext uri="{FF2B5EF4-FFF2-40B4-BE49-F238E27FC236}">
                  <a16:creationId xmlns:a16="http://schemas.microsoft.com/office/drawing/2014/main" id="{B7D17EE8-0A94-4058-9888-B872A80B5195}"/>
                </a:ext>
              </a:extLst>
            </p:cNvPr>
            <p:cNvCxnSpPr/>
            <p:nvPr/>
          </p:nvCxnSpPr>
          <p:spPr bwMode="auto">
            <a:xfrm>
              <a:off x="4243171" y="3283278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2">
              <a:extLst>
                <a:ext uri="{FF2B5EF4-FFF2-40B4-BE49-F238E27FC236}">
                  <a16:creationId xmlns:a16="http://schemas.microsoft.com/office/drawing/2014/main" id="{796E8AAA-561D-4732-A995-2FD4C8805E2C}"/>
                </a:ext>
              </a:extLst>
            </p:cNvPr>
            <p:cNvCxnSpPr/>
            <p:nvPr/>
          </p:nvCxnSpPr>
          <p:spPr bwMode="auto">
            <a:xfrm>
              <a:off x="5295565" y="3288041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3">
              <a:extLst>
                <a:ext uri="{FF2B5EF4-FFF2-40B4-BE49-F238E27FC236}">
                  <a16:creationId xmlns:a16="http://schemas.microsoft.com/office/drawing/2014/main" id="{4C163B81-D77F-4B52-8330-55CB98EBB654}"/>
                </a:ext>
              </a:extLst>
            </p:cNvPr>
            <p:cNvCxnSpPr/>
            <p:nvPr/>
          </p:nvCxnSpPr>
          <p:spPr bwMode="auto">
            <a:xfrm>
              <a:off x="4243171" y="340870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4">
              <a:extLst>
                <a:ext uri="{FF2B5EF4-FFF2-40B4-BE49-F238E27FC236}">
                  <a16:creationId xmlns:a16="http://schemas.microsoft.com/office/drawing/2014/main" id="{24C84B5F-8728-4CB2-A004-E512F68C60D6}"/>
                </a:ext>
              </a:extLst>
            </p:cNvPr>
            <p:cNvCxnSpPr/>
            <p:nvPr/>
          </p:nvCxnSpPr>
          <p:spPr bwMode="auto">
            <a:xfrm>
              <a:off x="5295565" y="3415060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5">
              <a:extLst>
                <a:ext uri="{FF2B5EF4-FFF2-40B4-BE49-F238E27FC236}">
                  <a16:creationId xmlns:a16="http://schemas.microsoft.com/office/drawing/2014/main" id="{D71316CF-3325-4766-B13A-56A5DC5EEEBF}"/>
                </a:ext>
              </a:extLst>
            </p:cNvPr>
            <p:cNvCxnSpPr/>
            <p:nvPr/>
          </p:nvCxnSpPr>
          <p:spPr bwMode="auto">
            <a:xfrm>
              <a:off x="4243171" y="3535728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6">
              <a:extLst>
                <a:ext uri="{FF2B5EF4-FFF2-40B4-BE49-F238E27FC236}">
                  <a16:creationId xmlns:a16="http://schemas.microsoft.com/office/drawing/2014/main" id="{8BEB1AD7-8A96-43E5-8928-CF321734B8A1}"/>
                </a:ext>
              </a:extLst>
            </p:cNvPr>
            <p:cNvCxnSpPr/>
            <p:nvPr/>
          </p:nvCxnSpPr>
          <p:spPr bwMode="auto">
            <a:xfrm>
              <a:off x="5295565" y="3540492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7">
              <a:extLst>
                <a:ext uri="{FF2B5EF4-FFF2-40B4-BE49-F238E27FC236}">
                  <a16:creationId xmlns:a16="http://schemas.microsoft.com/office/drawing/2014/main" id="{60C7F0CD-92D8-4868-BE5E-85EDB63A9F4D}"/>
                </a:ext>
              </a:extLst>
            </p:cNvPr>
            <p:cNvCxnSpPr/>
            <p:nvPr/>
          </p:nvCxnSpPr>
          <p:spPr bwMode="auto">
            <a:xfrm>
              <a:off x="4243171" y="3661161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8">
              <a:extLst>
                <a:ext uri="{FF2B5EF4-FFF2-40B4-BE49-F238E27FC236}">
                  <a16:creationId xmlns:a16="http://schemas.microsoft.com/office/drawing/2014/main" id="{14716D7F-F91F-47D5-8A25-78DF20FDE086}"/>
                </a:ext>
              </a:extLst>
            </p:cNvPr>
            <p:cNvCxnSpPr/>
            <p:nvPr/>
          </p:nvCxnSpPr>
          <p:spPr bwMode="auto">
            <a:xfrm>
              <a:off x="5295565" y="366592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9">
              <a:extLst>
                <a:ext uri="{FF2B5EF4-FFF2-40B4-BE49-F238E27FC236}">
                  <a16:creationId xmlns:a16="http://schemas.microsoft.com/office/drawing/2014/main" id="{2B5B09C7-3C81-4080-8B5A-76FAE0C0DDA3}"/>
                </a:ext>
              </a:extLst>
            </p:cNvPr>
            <p:cNvCxnSpPr/>
            <p:nvPr/>
          </p:nvCxnSpPr>
          <p:spPr bwMode="auto">
            <a:xfrm>
              <a:off x="4243171" y="3788180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40">
              <a:extLst>
                <a:ext uri="{FF2B5EF4-FFF2-40B4-BE49-F238E27FC236}">
                  <a16:creationId xmlns:a16="http://schemas.microsoft.com/office/drawing/2014/main" id="{B8371AB8-F508-46F6-9868-8BEA94344C4A}"/>
                </a:ext>
              </a:extLst>
            </p:cNvPr>
            <p:cNvCxnSpPr/>
            <p:nvPr/>
          </p:nvCxnSpPr>
          <p:spPr bwMode="auto">
            <a:xfrm>
              <a:off x="5295565" y="379294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1">
              <a:extLst>
                <a:ext uri="{FF2B5EF4-FFF2-40B4-BE49-F238E27FC236}">
                  <a16:creationId xmlns:a16="http://schemas.microsoft.com/office/drawing/2014/main" id="{F30D860F-1781-4C0C-B0A4-DEA7CFB168EE}"/>
                </a:ext>
              </a:extLst>
            </p:cNvPr>
            <p:cNvCxnSpPr/>
            <p:nvPr/>
          </p:nvCxnSpPr>
          <p:spPr bwMode="auto">
            <a:xfrm>
              <a:off x="4243171" y="3913611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2">
              <a:extLst>
                <a:ext uri="{FF2B5EF4-FFF2-40B4-BE49-F238E27FC236}">
                  <a16:creationId xmlns:a16="http://schemas.microsoft.com/office/drawing/2014/main" id="{78FE0FFE-0B50-4F0C-8901-5F71F9BB6C63}"/>
                </a:ext>
              </a:extLst>
            </p:cNvPr>
            <p:cNvCxnSpPr/>
            <p:nvPr/>
          </p:nvCxnSpPr>
          <p:spPr bwMode="auto">
            <a:xfrm>
              <a:off x="5295565" y="3918375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3">
              <a:extLst>
                <a:ext uri="{FF2B5EF4-FFF2-40B4-BE49-F238E27FC236}">
                  <a16:creationId xmlns:a16="http://schemas.microsoft.com/office/drawing/2014/main" id="{AAEA6035-C079-4323-BA33-3048111B597B}"/>
                </a:ext>
              </a:extLst>
            </p:cNvPr>
            <p:cNvCxnSpPr/>
            <p:nvPr/>
          </p:nvCxnSpPr>
          <p:spPr bwMode="auto">
            <a:xfrm>
              <a:off x="4243171" y="4039043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4">
              <a:extLst>
                <a:ext uri="{FF2B5EF4-FFF2-40B4-BE49-F238E27FC236}">
                  <a16:creationId xmlns:a16="http://schemas.microsoft.com/office/drawing/2014/main" id="{C5DC5B41-0987-471F-953B-32F00F320093}"/>
                </a:ext>
              </a:extLst>
            </p:cNvPr>
            <p:cNvCxnSpPr/>
            <p:nvPr/>
          </p:nvCxnSpPr>
          <p:spPr bwMode="auto">
            <a:xfrm>
              <a:off x="5295565" y="4043806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5">
              <a:extLst>
                <a:ext uri="{FF2B5EF4-FFF2-40B4-BE49-F238E27FC236}">
                  <a16:creationId xmlns:a16="http://schemas.microsoft.com/office/drawing/2014/main" id="{8BF8EC46-7B76-4633-A651-934981DAA445}"/>
                </a:ext>
              </a:extLst>
            </p:cNvPr>
            <p:cNvCxnSpPr/>
            <p:nvPr/>
          </p:nvCxnSpPr>
          <p:spPr bwMode="auto">
            <a:xfrm>
              <a:off x="4243171" y="4166062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6">
              <a:extLst>
                <a:ext uri="{FF2B5EF4-FFF2-40B4-BE49-F238E27FC236}">
                  <a16:creationId xmlns:a16="http://schemas.microsoft.com/office/drawing/2014/main" id="{1CC04B33-8AE4-406B-85A0-2882CBD74145}"/>
                </a:ext>
              </a:extLst>
            </p:cNvPr>
            <p:cNvCxnSpPr/>
            <p:nvPr/>
          </p:nvCxnSpPr>
          <p:spPr bwMode="auto">
            <a:xfrm>
              <a:off x="5295565" y="4170825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53">
              <a:extLst>
                <a:ext uri="{FF2B5EF4-FFF2-40B4-BE49-F238E27FC236}">
                  <a16:creationId xmlns:a16="http://schemas.microsoft.com/office/drawing/2014/main" id="{40AAE65C-0218-403D-A2C6-10669CD9AF46}"/>
                </a:ext>
              </a:extLst>
            </p:cNvPr>
            <p:cNvCxnSpPr/>
            <p:nvPr/>
          </p:nvCxnSpPr>
          <p:spPr bwMode="auto">
            <a:xfrm>
              <a:off x="4243171" y="4281967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54">
              <a:extLst>
                <a:ext uri="{FF2B5EF4-FFF2-40B4-BE49-F238E27FC236}">
                  <a16:creationId xmlns:a16="http://schemas.microsoft.com/office/drawing/2014/main" id="{FFAA5C3D-FF1B-4D5F-A104-360F0DFD0120}"/>
                </a:ext>
              </a:extLst>
            </p:cNvPr>
            <p:cNvCxnSpPr/>
            <p:nvPr/>
          </p:nvCxnSpPr>
          <p:spPr bwMode="auto">
            <a:xfrm>
              <a:off x="5295565" y="4286731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55">
              <a:extLst>
                <a:ext uri="{FF2B5EF4-FFF2-40B4-BE49-F238E27FC236}">
                  <a16:creationId xmlns:a16="http://schemas.microsoft.com/office/drawing/2014/main" id="{34032BDF-B04D-4230-944C-FBE58A761BE8}"/>
                </a:ext>
              </a:extLst>
            </p:cNvPr>
            <p:cNvCxnSpPr/>
            <p:nvPr/>
          </p:nvCxnSpPr>
          <p:spPr bwMode="auto">
            <a:xfrm>
              <a:off x="4243171" y="440739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56">
              <a:extLst>
                <a:ext uri="{FF2B5EF4-FFF2-40B4-BE49-F238E27FC236}">
                  <a16:creationId xmlns:a16="http://schemas.microsoft.com/office/drawing/2014/main" id="{A80E0DD7-388B-4F30-AC90-1307DE873B3F}"/>
                </a:ext>
              </a:extLst>
            </p:cNvPr>
            <p:cNvCxnSpPr/>
            <p:nvPr/>
          </p:nvCxnSpPr>
          <p:spPr bwMode="auto">
            <a:xfrm>
              <a:off x="5295565" y="4412162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7">
              <a:extLst>
                <a:ext uri="{FF2B5EF4-FFF2-40B4-BE49-F238E27FC236}">
                  <a16:creationId xmlns:a16="http://schemas.microsoft.com/office/drawing/2014/main" id="{9F038B2C-E720-465A-BE27-CD10E1F6751A}"/>
                </a:ext>
              </a:extLst>
            </p:cNvPr>
            <p:cNvCxnSpPr/>
            <p:nvPr/>
          </p:nvCxnSpPr>
          <p:spPr bwMode="auto">
            <a:xfrm>
              <a:off x="4243171" y="4523304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8">
              <a:extLst>
                <a:ext uri="{FF2B5EF4-FFF2-40B4-BE49-F238E27FC236}">
                  <a16:creationId xmlns:a16="http://schemas.microsoft.com/office/drawing/2014/main" id="{E58F0F42-D32E-4792-8C5C-1BE741DD56EB}"/>
                </a:ext>
              </a:extLst>
            </p:cNvPr>
            <p:cNvCxnSpPr/>
            <p:nvPr/>
          </p:nvCxnSpPr>
          <p:spPr bwMode="auto">
            <a:xfrm>
              <a:off x="5295565" y="4528068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9">
              <a:extLst>
                <a:ext uri="{FF2B5EF4-FFF2-40B4-BE49-F238E27FC236}">
                  <a16:creationId xmlns:a16="http://schemas.microsoft.com/office/drawing/2014/main" id="{4D5A656C-3C26-48B4-BE8F-F6F761397C00}"/>
                </a:ext>
              </a:extLst>
            </p:cNvPr>
            <p:cNvCxnSpPr/>
            <p:nvPr/>
          </p:nvCxnSpPr>
          <p:spPr bwMode="auto">
            <a:xfrm>
              <a:off x="4243171" y="4650323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60">
              <a:extLst>
                <a:ext uri="{FF2B5EF4-FFF2-40B4-BE49-F238E27FC236}">
                  <a16:creationId xmlns:a16="http://schemas.microsoft.com/office/drawing/2014/main" id="{CA8A1B3C-B157-4C01-B8EC-0EDE232269B0}"/>
                </a:ext>
              </a:extLst>
            </p:cNvPr>
            <p:cNvCxnSpPr/>
            <p:nvPr/>
          </p:nvCxnSpPr>
          <p:spPr bwMode="auto">
            <a:xfrm>
              <a:off x="5295565" y="4655087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61">
              <a:extLst>
                <a:ext uri="{FF2B5EF4-FFF2-40B4-BE49-F238E27FC236}">
                  <a16:creationId xmlns:a16="http://schemas.microsoft.com/office/drawing/2014/main" id="{4C43F21C-41D5-4305-8A59-D9884171CA0F}"/>
                </a:ext>
              </a:extLst>
            </p:cNvPr>
            <p:cNvCxnSpPr/>
            <p:nvPr/>
          </p:nvCxnSpPr>
          <p:spPr bwMode="auto">
            <a:xfrm>
              <a:off x="4243171" y="476622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62">
              <a:extLst>
                <a:ext uri="{FF2B5EF4-FFF2-40B4-BE49-F238E27FC236}">
                  <a16:creationId xmlns:a16="http://schemas.microsoft.com/office/drawing/2014/main" id="{AB2F646F-17AF-4B73-876A-7B7F34F1AA70}"/>
                </a:ext>
              </a:extLst>
            </p:cNvPr>
            <p:cNvCxnSpPr/>
            <p:nvPr/>
          </p:nvCxnSpPr>
          <p:spPr bwMode="auto">
            <a:xfrm>
              <a:off x="5295565" y="4770992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63">
              <a:extLst>
                <a:ext uri="{FF2B5EF4-FFF2-40B4-BE49-F238E27FC236}">
                  <a16:creationId xmlns:a16="http://schemas.microsoft.com/office/drawing/2014/main" id="{378CFAA4-7D35-47ED-8BA9-20DA08D8D92E}"/>
                </a:ext>
              </a:extLst>
            </p:cNvPr>
            <p:cNvCxnSpPr/>
            <p:nvPr/>
          </p:nvCxnSpPr>
          <p:spPr bwMode="auto">
            <a:xfrm>
              <a:off x="4243171" y="4891660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64">
              <a:extLst>
                <a:ext uri="{FF2B5EF4-FFF2-40B4-BE49-F238E27FC236}">
                  <a16:creationId xmlns:a16="http://schemas.microsoft.com/office/drawing/2014/main" id="{D0517952-9334-44AC-884F-BA379A2699F0}"/>
                </a:ext>
              </a:extLst>
            </p:cNvPr>
            <p:cNvCxnSpPr/>
            <p:nvPr/>
          </p:nvCxnSpPr>
          <p:spPr bwMode="auto">
            <a:xfrm>
              <a:off x="5295565" y="4896424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65">
              <a:extLst>
                <a:ext uri="{FF2B5EF4-FFF2-40B4-BE49-F238E27FC236}">
                  <a16:creationId xmlns:a16="http://schemas.microsoft.com/office/drawing/2014/main" id="{3E23FCAC-85CD-4EB1-BFE6-93414FE45E55}"/>
                </a:ext>
              </a:extLst>
            </p:cNvPr>
            <p:cNvCxnSpPr/>
            <p:nvPr/>
          </p:nvCxnSpPr>
          <p:spPr bwMode="auto">
            <a:xfrm>
              <a:off x="4243171" y="5007566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66">
              <a:extLst>
                <a:ext uri="{FF2B5EF4-FFF2-40B4-BE49-F238E27FC236}">
                  <a16:creationId xmlns:a16="http://schemas.microsoft.com/office/drawing/2014/main" id="{63E33521-9020-4544-820A-936B7A9C1A0B}"/>
                </a:ext>
              </a:extLst>
            </p:cNvPr>
            <p:cNvCxnSpPr/>
            <p:nvPr/>
          </p:nvCxnSpPr>
          <p:spPr bwMode="auto">
            <a:xfrm>
              <a:off x="5295565" y="5012328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7">
              <a:extLst>
                <a:ext uri="{FF2B5EF4-FFF2-40B4-BE49-F238E27FC236}">
                  <a16:creationId xmlns:a16="http://schemas.microsoft.com/office/drawing/2014/main" id="{CBBA1302-4D48-4D88-9DB0-C5324000C54F}"/>
                </a:ext>
              </a:extLst>
            </p:cNvPr>
            <p:cNvCxnSpPr/>
            <p:nvPr/>
          </p:nvCxnSpPr>
          <p:spPr bwMode="auto">
            <a:xfrm>
              <a:off x="4243171" y="5132997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8">
              <a:extLst>
                <a:ext uri="{FF2B5EF4-FFF2-40B4-BE49-F238E27FC236}">
                  <a16:creationId xmlns:a16="http://schemas.microsoft.com/office/drawing/2014/main" id="{EFB7D059-66AE-4F56-841A-CB87B34DA9F0}"/>
                </a:ext>
              </a:extLst>
            </p:cNvPr>
            <p:cNvCxnSpPr/>
            <p:nvPr/>
          </p:nvCxnSpPr>
          <p:spPr bwMode="auto">
            <a:xfrm>
              <a:off x="5295565" y="5139348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9">
              <a:extLst>
                <a:ext uri="{FF2B5EF4-FFF2-40B4-BE49-F238E27FC236}">
                  <a16:creationId xmlns:a16="http://schemas.microsoft.com/office/drawing/2014/main" id="{76AE57C3-5021-49F5-8D0C-42AEEDA83688}"/>
                </a:ext>
              </a:extLst>
            </p:cNvPr>
            <p:cNvCxnSpPr/>
            <p:nvPr/>
          </p:nvCxnSpPr>
          <p:spPr bwMode="auto">
            <a:xfrm>
              <a:off x="4243171" y="5248902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70">
              <a:extLst>
                <a:ext uri="{FF2B5EF4-FFF2-40B4-BE49-F238E27FC236}">
                  <a16:creationId xmlns:a16="http://schemas.microsoft.com/office/drawing/2014/main" id="{30407EF2-E749-4FBD-9D31-3C16C314705C}"/>
                </a:ext>
              </a:extLst>
            </p:cNvPr>
            <p:cNvCxnSpPr/>
            <p:nvPr/>
          </p:nvCxnSpPr>
          <p:spPr bwMode="auto">
            <a:xfrm>
              <a:off x="5295565" y="5255253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71">
              <a:extLst>
                <a:ext uri="{FF2B5EF4-FFF2-40B4-BE49-F238E27FC236}">
                  <a16:creationId xmlns:a16="http://schemas.microsoft.com/office/drawing/2014/main" id="{B38DA887-C988-4FCD-915D-186964A6111D}"/>
                </a:ext>
              </a:extLst>
            </p:cNvPr>
            <p:cNvCxnSpPr/>
            <p:nvPr/>
          </p:nvCxnSpPr>
          <p:spPr bwMode="auto">
            <a:xfrm>
              <a:off x="4243171" y="5375922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72">
              <a:extLst>
                <a:ext uri="{FF2B5EF4-FFF2-40B4-BE49-F238E27FC236}">
                  <a16:creationId xmlns:a16="http://schemas.microsoft.com/office/drawing/2014/main" id="{31B65B02-F149-42CE-BCA1-AD2D940195F2}"/>
                </a:ext>
              </a:extLst>
            </p:cNvPr>
            <p:cNvCxnSpPr/>
            <p:nvPr/>
          </p:nvCxnSpPr>
          <p:spPr bwMode="auto">
            <a:xfrm>
              <a:off x="5295565" y="5380685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73">
              <a:extLst>
                <a:ext uri="{FF2B5EF4-FFF2-40B4-BE49-F238E27FC236}">
                  <a16:creationId xmlns:a16="http://schemas.microsoft.com/office/drawing/2014/main" id="{FF0F5241-2DA7-412E-94A1-1D2FE966B003}"/>
                </a:ext>
              </a:extLst>
            </p:cNvPr>
            <p:cNvCxnSpPr/>
            <p:nvPr/>
          </p:nvCxnSpPr>
          <p:spPr bwMode="auto">
            <a:xfrm>
              <a:off x="4243171" y="5491826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74">
              <a:extLst>
                <a:ext uri="{FF2B5EF4-FFF2-40B4-BE49-F238E27FC236}">
                  <a16:creationId xmlns:a16="http://schemas.microsoft.com/office/drawing/2014/main" id="{77C06E4C-0B91-4CB0-B978-6C432E20FDB9}"/>
                </a:ext>
              </a:extLst>
            </p:cNvPr>
            <p:cNvCxnSpPr/>
            <p:nvPr/>
          </p:nvCxnSpPr>
          <p:spPr bwMode="auto">
            <a:xfrm>
              <a:off x="5295565" y="5496590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75">
              <a:extLst>
                <a:ext uri="{FF2B5EF4-FFF2-40B4-BE49-F238E27FC236}">
                  <a16:creationId xmlns:a16="http://schemas.microsoft.com/office/drawing/2014/main" id="{E5EE0699-180F-4DB8-BE8F-AC277CB8919C}"/>
                </a:ext>
              </a:extLst>
            </p:cNvPr>
            <p:cNvCxnSpPr/>
            <p:nvPr/>
          </p:nvCxnSpPr>
          <p:spPr bwMode="auto">
            <a:xfrm>
              <a:off x="4243171" y="5617259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76">
              <a:extLst>
                <a:ext uri="{FF2B5EF4-FFF2-40B4-BE49-F238E27FC236}">
                  <a16:creationId xmlns:a16="http://schemas.microsoft.com/office/drawing/2014/main" id="{58083C94-A9A6-47F0-9919-54F615CEACEA}"/>
                </a:ext>
              </a:extLst>
            </p:cNvPr>
            <p:cNvCxnSpPr/>
            <p:nvPr/>
          </p:nvCxnSpPr>
          <p:spPr bwMode="auto">
            <a:xfrm>
              <a:off x="5295565" y="5622021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7">
              <a:extLst>
                <a:ext uri="{FF2B5EF4-FFF2-40B4-BE49-F238E27FC236}">
                  <a16:creationId xmlns:a16="http://schemas.microsoft.com/office/drawing/2014/main" id="{07CA639E-E7A3-42F8-9641-DCE5B6C99850}"/>
                </a:ext>
              </a:extLst>
            </p:cNvPr>
            <p:cNvCxnSpPr/>
            <p:nvPr/>
          </p:nvCxnSpPr>
          <p:spPr bwMode="auto">
            <a:xfrm>
              <a:off x="4243171" y="5733163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8">
              <a:extLst>
                <a:ext uri="{FF2B5EF4-FFF2-40B4-BE49-F238E27FC236}">
                  <a16:creationId xmlns:a16="http://schemas.microsoft.com/office/drawing/2014/main" id="{582E78B9-095F-44C5-A31D-33DBACA3AD3E}"/>
                </a:ext>
              </a:extLst>
            </p:cNvPr>
            <p:cNvCxnSpPr/>
            <p:nvPr/>
          </p:nvCxnSpPr>
          <p:spPr bwMode="auto">
            <a:xfrm>
              <a:off x="5295565" y="5737927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9">
              <a:extLst>
                <a:ext uri="{FF2B5EF4-FFF2-40B4-BE49-F238E27FC236}">
                  <a16:creationId xmlns:a16="http://schemas.microsoft.com/office/drawing/2014/main" id="{A8756EEA-9175-4072-B7D7-BFA6228AAD79}"/>
                </a:ext>
              </a:extLst>
            </p:cNvPr>
            <p:cNvCxnSpPr/>
            <p:nvPr/>
          </p:nvCxnSpPr>
          <p:spPr bwMode="auto">
            <a:xfrm>
              <a:off x="4243171" y="5860183"/>
              <a:ext cx="642865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80">
              <a:extLst>
                <a:ext uri="{FF2B5EF4-FFF2-40B4-BE49-F238E27FC236}">
                  <a16:creationId xmlns:a16="http://schemas.microsoft.com/office/drawing/2014/main" id="{4469F12F-A058-4B3A-B398-50D97BB9596F}"/>
                </a:ext>
              </a:extLst>
            </p:cNvPr>
            <p:cNvCxnSpPr/>
            <p:nvPr/>
          </p:nvCxnSpPr>
          <p:spPr bwMode="auto">
            <a:xfrm>
              <a:off x="5295565" y="5864946"/>
              <a:ext cx="642866" cy="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81">
              <a:extLst>
                <a:ext uri="{FF2B5EF4-FFF2-40B4-BE49-F238E27FC236}">
                  <a16:creationId xmlns:a16="http://schemas.microsoft.com/office/drawing/2014/main" id="{E551ABA1-7EA1-4E09-B53C-35C5CE7AA385}"/>
                </a:ext>
              </a:extLst>
            </p:cNvPr>
            <p:cNvCxnSpPr/>
            <p:nvPr/>
          </p:nvCxnSpPr>
          <p:spPr bwMode="auto">
            <a:xfrm flipV="1">
              <a:off x="3722529" y="1819380"/>
              <a:ext cx="0" cy="390267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85">
              <a:extLst>
                <a:ext uri="{FF2B5EF4-FFF2-40B4-BE49-F238E27FC236}">
                  <a16:creationId xmlns:a16="http://schemas.microsoft.com/office/drawing/2014/main" id="{E1AECA83-C754-4261-8859-4BDC66DC6CE6}"/>
                </a:ext>
              </a:extLst>
            </p:cNvPr>
            <p:cNvCxnSpPr/>
            <p:nvPr/>
          </p:nvCxnSpPr>
          <p:spPr bwMode="auto">
            <a:xfrm flipV="1">
              <a:off x="3870150" y="1819380"/>
              <a:ext cx="0" cy="390267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86">
              <a:extLst>
                <a:ext uri="{FF2B5EF4-FFF2-40B4-BE49-F238E27FC236}">
                  <a16:creationId xmlns:a16="http://schemas.microsoft.com/office/drawing/2014/main" id="{A8F07293-F412-4AC4-987B-B2CF91AACF89}"/>
                </a:ext>
              </a:extLst>
            </p:cNvPr>
            <p:cNvCxnSpPr/>
            <p:nvPr/>
          </p:nvCxnSpPr>
          <p:spPr bwMode="auto">
            <a:xfrm flipV="1">
              <a:off x="6344785" y="1819380"/>
              <a:ext cx="0" cy="390267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87">
              <a:extLst>
                <a:ext uri="{FF2B5EF4-FFF2-40B4-BE49-F238E27FC236}">
                  <a16:creationId xmlns:a16="http://schemas.microsoft.com/office/drawing/2014/main" id="{B9A179A0-EA57-4513-8ACA-90AF7041B3D9}"/>
                </a:ext>
              </a:extLst>
            </p:cNvPr>
            <p:cNvCxnSpPr/>
            <p:nvPr/>
          </p:nvCxnSpPr>
          <p:spPr bwMode="auto">
            <a:xfrm flipV="1">
              <a:off x="6482882" y="1819380"/>
              <a:ext cx="0" cy="3902670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84964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5328-2BB2-4DBA-A975-3C0C41F67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54" y="879475"/>
            <a:ext cx="11128664" cy="114141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Basit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devre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Breadboard'ı</a:t>
            </a:r>
            <a:r>
              <a:rPr lang="en-US" dirty="0"/>
              <a:t> </a:t>
            </a:r>
            <a:r>
              <a:rPr lang="en-US" dirty="0" err="1"/>
              <a:t>kullanma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3068968-53EF-41C3-AFCD-B6911E83806B}"/>
              </a:ext>
            </a:extLst>
          </p:cNvPr>
          <p:cNvSpPr txBox="1">
            <a:spLocks/>
          </p:cNvSpPr>
          <p:nvPr/>
        </p:nvSpPr>
        <p:spPr>
          <a:xfrm>
            <a:off x="4469967" y="2516188"/>
            <a:ext cx="3810000" cy="12453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defRPr/>
            </a:pPr>
            <a:r>
              <a:rPr lang="nn-NO" dirty="0"/>
              <a:t>330 Ohm Dirençli (Turuncu-Turuncu-Kahverengi) tek bir LED.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BF58F0-AA30-42FB-9652-F02BED57706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154" y="2430463"/>
            <a:ext cx="3808413" cy="413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6BAE08-643B-4DFB-BF7A-40767181F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9967" y="4052888"/>
            <a:ext cx="3645333" cy="1568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indent="1588"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3000">
                <a:solidFill>
                  <a:srgbClr val="000000"/>
                </a:solidFill>
                <a:latin typeface="HelveticaNeueLT Pro 77 BdCn"/>
                <a:ea typeface="Osaka"/>
                <a:cs typeface="Osaka"/>
              </a:defRPr>
            </a:lvl1pPr>
            <a:lvl2pPr>
              <a:spcBef>
                <a:spcPts val="6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500">
                <a:solidFill>
                  <a:srgbClr val="000000"/>
                </a:solidFill>
                <a:latin typeface="HelveticaNeueLT Pro 57 Cn"/>
                <a:ea typeface="Osaka"/>
                <a:cs typeface="Osaka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HelveticaNeueLT Pro 57 Cn"/>
                <a:ea typeface="Osaka"/>
                <a:cs typeface="Osaka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HelveticaNeueLT Pro 57 Cn"/>
                <a:ea typeface="Osaka"/>
                <a:cs typeface="Osaka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HelveticaNeueLT Pro 57 Cn"/>
                <a:ea typeface="Osaka"/>
                <a:cs typeface="Osaka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HelveticaNeueLT Pro 57 Cn"/>
                <a:ea typeface="Osaka"/>
                <a:cs typeface="Osaka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HelveticaNeueLT Pro 57 Cn"/>
                <a:ea typeface="Osaka"/>
                <a:cs typeface="Osaka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HelveticaNeueLT Pro 57 Cn"/>
                <a:ea typeface="Osaka"/>
                <a:cs typeface="Osaka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rgbClr val="000000"/>
                </a:solidFill>
                <a:latin typeface="HelveticaNeueLT Pro 57 Cn"/>
                <a:ea typeface="Osaka"/>
                <a:cs typeface="Osaka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en-US" altLang="tr-TR" sz="2400" u="sng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Not: </a:t>
            </a:r>
            <a:r>
              <a:rPr lang="en-US" altLang="tr-TR" sz="2400" u="sng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LED'deki</a:t>
            </a:r>
            <a:r>
              <a:rPr lang="en-US" altLang="tr-TR" sz="2400" u="sng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tr-TR" sz="2400" u="sng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uzun</a:t>
            </a:r>
            <a:r>
              <a:rPr lang="en-US" altLang="tr-TR" sz="2400" u="sng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tr-TR" sz="2400" u="sng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bacak</a:t>
            </a:r>
            <a:r>
              <a:rPr lang="en-US" altLang="tr-TR" sz="2400" u="sng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tr-TR" sz="2400" u="sng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pozitif</a:t>
            </a:r>
            <a:r>
              <a:rPr lang="en-US" altLang="tr-TR" sz="2400" u="sng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tr-TR" sz="2400" u="sng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bacaktır</a:t>
            </a:r>
            <a:r>
              <a:rPr lang="en-US" altLang="tr-TR" sz="2400" u="sng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tr-TR" sz="2400" u="sng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ve</a:t>
            </a:r>
            <a:r>
              <a:rPr lang="en-US" altLang="tr-TR" sz="2400" u="sng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tr-TR" sz="2400" u="sng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daha</a:t>
            </a:r>
            <a:r>
              <a:rPr lang="en-US" altLang="tr-TR" sz="2400" u="sng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tr-TR" sz="2400" u="sng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kısa</a:t>
            </a:r>
            <a:r>
              <a:rPr lang="en-US" altLang="tr-TR" sz="2400" u="sng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tr-TR" sz="2400" u="sng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bacak</a:t>
            </a:r>
            <a:r>
              <a:rPr lang="en-US" altLang="tr-TR" sz="2400" u="sng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tr-TR" sz="2400" u="sng" dirty="0" err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negatif</a:t>
            </a:r>
            <a:r>
              <a:rPr lang="en-US" altLang="tr-TR" sz="2400" u="sng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
</a:t>
            </a:r>
            <a:endParaRPr lang="en-US" altLang="tr-TR" sz="24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B5F879C-BFA7-4B91-86F6-B6AD6195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2762250"/>
            <a:ext cx="3896832" cy="285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2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encrypted-tbn2.gstatic.com/images?q=tbn:ANd9GcTfoTZCcHJ00vQE7jM8OKWxxJkHFoY1p5Ir69BRdCbeOFJGD7J_">
            <a:extLst>
              <a:ext uri="{FF2B5EF4-FFF2-40B4-BE49-F238E27FC236}">
                <a16:creationId xmlns:a16="http://schemas.microsoft.com/office/drawing/2014/main" id="{BA5E8479-83C5-45F1-AC17-93834AABF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9854" y="3206331"/>
            <a:ext cx="6132292" cy="3679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6D994D2-95FA-4B8C-A164-8734332147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036" y="865909"/>
            <a:ext cx="7770813" cy="1141413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err="1"/>
              <a:t>Kavram</a:t>
            </a:r>
            <a:r>
              <a:rPr lang="en-US" dirty="0"/>
              <a:t>: INPUT vs. OUTPUT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06D34A-F27F-4846-9338-B7C4175DC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418" y="2263133"/>
            <a:ext cx="38862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400" b="1" dirty="0"/>
              <a:t>Inputs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sinyaldir</a:t>
            </a:r>
            <a:r>
              <a:rPr lang="en-US" sz="2000" dirty="0"/>
              <a:t> / </a:t>
            </a:r>
            <a:r>
              <a:rPr lang="tr-TR" sz="2000" dirty="0"/>
              <a:t>Bilgiler </a:t>
            </a:r>
            <a:r>
              <a:rPr lang="tr-TR" sz="2000" dirty="0" err="1"/>
              <a:t>board’a</a:t>
            </a:r>
            <a:r>
              <a:rPr lang="tr-TR" sz="2000" dirty="0"/>
              <a:t> gider</a:t>
            </a:r>
            <a:r>
              <a:rPr lang="en-US" sz="2000" dirty="0"/>
              <a:t>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C83310D-21B8-4781-B489-3A1455E64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431" y="2240266"/>
            <a:ext cx="39624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/>
          <a:lstStyle>
            <a:defPPr rtl="0">
              <a:defRPr lang="tr-tr"/>
            </a:defPPr>
            <a:lvl1pPr indent="0" defTabSz="457200" fontAlgn="base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 sz="2400" b="1">
                <a:solidFill>
                  <a:srgbClr val="000000"/>
                </a:solidFill>
              </a:defRPr>
            </a:lvl1pPr>
            <a:lvl2pPr marL="742950" indent="-285750" defTabSz="45720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</a:defRPr>
            </a:lvl2pPr>
            <a:lvl3pPr marL="1143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</a:defRPr>
            </a:lvl3pPr>
            <a:lvl4pPr marL="1600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</a:defRPr>
            </a:lvl4pPr>
            <a:lvl5pPr marL="20574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</a:defRPr>
            </a:lvl5pPr>
            <a:lvl6pPr marL="2514600" indent="-228600" defTabSz="45720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</a:defRPr>
            </a:lvl6pPr>
            <a:lvl7pPr marL="2971800" indent="-228600" defTabSz="45720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</a:defRPr>
            </a:lvl7pPr>
            <a:lvl8pPr marL="3429000" indent="-228600" defTabSz="45720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</a:defRPr>
            </a:lvl8pPr>
            <a:lvl9pPr marL="3886200" indent="-228600" defTabSz="45720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</a:defRPr>
            </a:lvl9pPr>
          </a:lstStyle>
          <a:p>
            <a:r>
              <a:rPr lang="en-US" dirty="0" err="1"/>
              <a:t>Çıkış</a:t>
            </a:r>
            <a:r>
              <a:rPr lang="en-US" dirty="0"/>
              <a:t>, </a:t>
            </a:r>
            <a:r>
              <a:rPr lang="tr-TR" b="0" dirty="0"/>
              <a:t>board</a:t>
            </a:r>
            <a:r>
              <a:rPr lang="en-US" b="0" dirty="0"/>
              <a:t>dan </a:t>
            </a:r>
            <a:r>
              <a:rPr lang="en-US" b="0" dirty="0" err="1"/>
              <a:t>çıkan</a:t>
            </a:r>
            <a:r>
              <a:rPr lang="en-US" b="0" dirty="0"/>
              <a:t> </a:t>
            </a:r>
            <a:r>
              <a:rPr lang="en-US" b="0" dirty="0" err="1"/>
              <a:t>herhangi</a:t>
            </a:r>
            <a:r>
              <a:rPr lang="en-US" b="0" dirty="0"/>
              <a:t> </a:t>
            </a:r>
            <a:r>
              <a:rPr lang="en-US" b="0" dirty="0" err="1"/>
              <a:t>bir</a:t>
            </a:r>
            <a:r>
              <a:rPr lang="en-US" b="0" dirty="0"/>
              <a:t> </a:t>
            </a:r>
            <a:r>
              <a:rPr lang="en-US" b="0" dirty="0" err="1"/>
              <a:t>sinyaldir</a:t>
            </a:r>
            <a:r>
              <a:rPr lang="en-US" b="0" dirty="0"/>
              <a:t>.</a:t>
            </a:r>
            <a:r>
              <a:rPr lang="en-US" dirty="0"/>
              <a:t>
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8763B1F-30A3-4C69-BC66-280131D51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36" y="4152225"/>
            <a:ext cx="275969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n-US" altLang="tr-TR" sz="2000" b="1" dirty="0" err="1"/>
              <a:t>Fiziksel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bilgi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işlem</a:t>
            </a:r>
            <a:r>
              <a:rPr lang="tr-TR" altLang="tr-TR" sz="2000" b="1" dirty="0"/>
              <a:t>e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kullanan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hemen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hemen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tüm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sistemler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bir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tür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çıktıya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sahip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olacaktır</a:t>
            </a:r>
            <a:r>
              <a:rPr lang="tr-TR" altLang="tr-TR" sz="2000" b="1" dirty="0"/>
              <a:t>. </a:t>
            </a:r>
            <a:r>
              <a:rPr lang="en-US" altLang="tr-TR" sz="2000" b="1" dirty="0"/>
              <a:t>
</a:t>
            </a:r>
            <a:r>
              <a:rPr lang="en-US" altLang="tr-TR" sz="2000" b="1" dirty="0" err="1"/>
              <a:t>Çıktıların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bazı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örnekleri</a:t>
            </a:r>
            <a:r>
              <a:rPr lang="en-US" altLang="tr-TR" sz="2000" b="1" dirty="0"/>
              <a:t> </a:t>
            </a:r>
            <a:r>
              <a:rPr lang="en-US" altLang="tr-TR" sz="2000" b="1" dirty="0" err="1"/>
              <a:t>nelerdir</a:t>
            </a:r>
            <a:r>
              <a:rPr lang="en-US" altLang="tr-TR" sz="2000" b="1" dirty="0"/>
              <a:t>?</a:t>
            </a:r>
            <a:r>
              <a:rPr lang="en-US" altLang="tr-TR" dirty="0"/>
              <a:t>
</a:t>
            </a:r>
            <a:endParaRPr lang="en-US" alt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856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4624E3B-EE9C-4968-A0B1-1255228A0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982" y="3823855"/>
            <a:ext cx="4842164" cy="149629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000" u="sng" dirty="0" err="1"/>
              <a:t>Örnekler</a:t>
            </a:r>
            <a:r>
              <a:rPr lang="en-US" sz="2000" u="sng" dirty="0"/>
              <a:t>: </a:t>
            </a:r>
            <a:r>
              <a:rPr lang="en-US" sz="2000" dirty="0" err="1"/>
              <a:t>Düğme</a:t>
            </a:r>
            <a:r>
              <a:rPr lang="en-US" sz="2000" dirty="0"/>
              <a:t> </a:t>
            </a:r>
            <a:r>
              <a:rPr lang="en-US" sz="2000" dirty="0" err="1"/>
              <a:t>Anahtarları</a:t>
            </a:r>
            <a:r>
              <a:rPr lang="en-US" sz="2000" dirty="0"/>
              <a:t>, </a:t>
            </a:r>
            <a:r>
              <a:rPr lang="en-US" sz="2000" dirty="0" err="1"/>
              <a:t>Işık</a:t>
            </a:r>
            <a:r>
              <a:rPr lang="en-US" sz="2000" dirty="0"/>
              <a:t> </a:t>
            </a:r>
            <a:r>
              <a:rPr lang="en-US" sz="2000" dirty="0" err="1"/>
              <a:t>Sensörleri</a:t>
            </a:r>
            <a:r>
              <a:rPr lang="en-US" sz="2000" dirty="0"/>
              <a:t>, </a:t>
            </a:r>
            <a:r>
              <a:rPr lang="en-US" sz="2000" dirty="0" err="1"/>
              <a:t>Esnek</a:t>
            </a:r>
            <a:r>
              <a:rPr lang="en-US" sz="2000" dirty="0"/>
              <a:t> </a:t>
            </a:r>
            <a:r>
              <a:rPr lang="en-US" sz="2000" dirty="0" err="1"/>
              <a:t>Sensörler</a:t>
            </a:r>
            <a:r>
              <a:rPr lang="en-US" sz="2000" dirty="0"/>
              <a:t>, </a:t>
            </a:r>
            <a:r>
              <a:rPr lang="en-US" sz="2000" dirty="0" err="1"/>
              <a:t>Nem</a:t>
            </a:r>
            <a:r>
              <a:rPr lang="en-US" sz="2000" dirty="0"/>
              <a:t> </a:t>
            </a:r>
            <a:r>
              <a:rPr lang="en-US" sz="2000" dirty="0" err="1"/>
              <a:t>Sensörleri</a:t>
            </a:r>
            <a:r>
              <a:rPr lang="en-US" sz="2000" dirty="0"/>
              <a:t>, </a:t>
            </a:r>
            <a:r>
              <a:rPr lang="en-US" sz="2000" dirty="0" err="1"/>
              <a:t>Sıcaklık</a:t>
            </a:r>
            <a:r>
              <a:rPr lang="en-US" sz="2000" dirty="0"/>
              <a:t> </a:t>
            </a:r>
            <a:r>
              <a:rPr lang="en-US" sz="2000" dirty="0" err="1"/>
              <a:t>Sensörleri</a:t>
            </a:r>
            <a:r>
              <a:rPr lang="en-US" sz="2000" dirty="0"/>
              <a:t>...</a:t>
            </a:r>
            <a:r>
              <a:rPr lang="en-US" sz="2000" u="sng" dirty="0"/>
              <a:t>
</a:t>
            </a:r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EAF191-609F-44D4-8C2A-BB2728FD6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146" y="3823855"/>
            <a:ext cx="4937108" cy="149629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defRPr/>
            </a:pPr>
            <a:r>
              <a:rPr lang="en-US" sz="2000" u="sng" dirty="0" err="1"/>
              <a:t>Örnekler</a:t>
            </a:r>
            <a:r>
              <a:rPr lang="en-US" sz="2000" dirty="0"/>
              <a:t>: </a:t>
            </a:r>
            <a:r>
              <a:rPr lang="en-US" sz="2000" dirty="0" err="1"/>
              <a:t>LED'ler</a:t>
            </a:r>
            <a:r>
              <a:rPr lang="en-US" sz="2000" dirty="0"/>
              <a:t>, DC motor, servo motor, piezo buzzer, </a:t>
            </a:r>
            <a:r>
              <a:rPr lang="en-US" sz="2000" dirty="0" err="1"/>
              <a:t>röle</a:t>
            </a:r>
            <a:r>
              <a:rPr lang="en-US" sz="2000" dirty="0"/>
              <a:t>, RGB LED</a:t>
            </a:r>
            <a:r>
              <a:rPr lang="en-US" sz="2000" u="sng" dirty="0"/>
              <a:t>
</a:t>
            </a:r>
            <a:endParaRPr lang="en-US" sz="1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BE32A44-6DBA-4B5B-BD63-99542F2C9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173" y="2242352"/>
            <a:ext cx="38862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400" b="1" dirty="0"/>
              <a:t>Inputs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sinyaldir</a:t>
            </a:r>
            <a:r>
              <a:rPr lang="en-US" sz="2000" dirty="0"/>
              <a:t> / </a:t>
            </a:r>
            <a:r>
              <a:rPr lang="tr-TR" sz="2000" dirty="0"/>
              <a:t>Bilgiler </a:t>
            </a:r>
            <a:r>
              <a:rPr lang="tr-TR" sz="2000" dirty="0" err="1"/>
              <a:t>board’a</a:t>
            </a:r>
            <a:r>
              <a:rPr lang="tr-TR" sz="2000" dirty="0"/>
              <a:t> gider</a:t>
            </a:r>
            <a:r>
              <a:rPr lang="en-US" sz="2000" dirty="0"/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22FF515-D856-402A-8D71-E3E0F2CEC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854" y="2242352"/>
            <a:ext cx="39624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/>
          <a:lstStyle>
            <a:defPPr rtl="0">
              <a:defRPr lang="tr-tr"/>
            </a:defPPr>
            <a:lvl1pPr indent="0" defTabSz="457200" fontAlgn="base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defRPr sz="2400" b="1">
                <a:solidFill>
                  <a:srgbClr val="000000"/>
                </a:solidFill>
              </a:defRPr>
            </a:lvl1pPr>
            <a:lvl2pPr marL="742950" indent="-285750" defTabSz="45720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</a:defRPr>
            </a:lvl2pPr>
            <a:lvl3pPr marL="1143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</a:defRPr>
            </a:lvl3pPr>
            <a:lvl4pPr marL="1600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</a:defRPr>
            </a:lvl4pPr>
            <a:lvl5pPr marL="20574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</a:defRPr>
            </a:lvl5pPr>
            <a:lvl6pPr marL="2514600" indent="-228600" defTabSz="45720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</a:defRPr>
            </a:lvl6pPr>
            <a:lvl7pPr marL="2971800" indent="-228600" defTabSz="45720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</a:defRPr>
            </a:lvl7pPr>
            <a:lvl8pPr marL="3429000" indent="-228600" defTabSz="45720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</a:defRPr>
            </a:lvl8pPr>
            <a:lvl9pPr marL="3886200" indent="-228600" defTabSz="45720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</a:defRPr>
            </a:lvl9pPr>
          </a:lstStyle>
          <a:p>
            <a:r>
              <a:rPr lang="en-US" dirty="0" err="1"/>
              <a:t>Çıkış</a:t>
            </a:r>
            <a:r>
              <a:rPr lang="en-US" dirty="0"/>
              <a:t>, </a:t>
            </a:r>
            <a:r>
              <a:rPr lang="tr-TR" b="0" dirty="0"/>
              <a:t>board</a:t>
            </a:r>
            <a:r>
              <a:rPr lang="en-US" b="0" dirty="0"/>
              <a:t>dan </a:t>
            </a:r>
            <a:r>
              <a:rPr lang="en-US" b="0" dirty="0" err="1"/>
              <a:t>çıkan</a:t>
            </a:r>
            <a:r>
              <a:rPr lang="en-US" b="0" dirty="0"/>
              <a:t> </a:t>
            </a:r>
            <a:r>
              <a:rPr lang="en-US" b="0" dirty="0" err="1"/>
              <a:t>herhangi</a:t>
            </a:r>
            <a:r>
              <a:rPr lang="en-US" b="0" dirty="0"/>
              <a:t> </a:t>
            </a:r>
            <a:r>
              <a:rPr lang="en-US" b="0" dirty="0" err="1"/>
              <a:t>bir</a:t>
            </a:r>
            <a:r>
              <a:rPr lang="en-US" b="0" dirty="0"/>
              <a:t> </a:t>
            </a:r>
            <a:r>
              <a:rPr lang="en-US" b="0" dirty="0" err="1"/>
              <a:t>sinyaldir</a:t>
            </a:r>
            <a:r>
              <a:rPr lang="en-US" b="0" dirty="0"/>
              <a:t>.</a:t>
            </a:r>
            <a:r>
              <a:rPr 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1266097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1587-EBFC-4B2D-A4B9-9059AF9A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8" y="779767"/>
            <a:ext cx="7770813" cy="11414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Kavramlar</a:t>
            </a:r>
            <a:r>
              <a:rPr lang="en-US" dirty="0"/>
              <a:t>: Analog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Dijital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E486B63-B4B5-40E2-8E15-A481BEEAA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9409" y="1949450"/>
            <a:ext cx="8221663" cy="301625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dirty="0" err="1"/>
              <a:t>Mikrodenetleyiciler</a:t>
            </a:r>
            <a:r>
              <a:rPr lang="en-US" dirty="0"/>
              <a:t> </a:t>
            </a:r>
            <a:r>
              <a:rPr lang="en-US" dirty="0" err="1"/>
              <a:t>dijital</a:t>
            </a:r>
            <a:r>
              <a:rPr lang="en-US" dirty="0"/>
              <a:t> </a:t>
            </a:r>
            <a:r>
              <a:rPr lang="en-US" dirty="0" err="1"/>
              <a:t>cihazlardır</a:t>
            </a:r>
            <a:r>
              <a:rPr lang="en-US" dirty="0"/>
              <a:t> – ON or OFF. </a:t>
            </a:r>
            <a:r>
              <a:rPr lang="en-US" dirty="0" err="1"/>
              <a:t>Ayrıca</a:t>
            </a:r>
            <a:r>
              <a:rPr lang="en-US" dirty="0"/>
              <a:t> – </a:t>
            </a:r>
            <a:r>
              <a:rPr lang="en-US" dirty="0" err="1"/>
              <a:t>ayrık</a:t>
            </a:r>
            <a:r>
              <a:rPr lang="tr-TR" dirty="0"/>
              <a:t> zaman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da </a:t>
            </a:r>
            <a:r>
              <a:rPr lang="en-US" dirty="0" err="1"/>
              <a:t>adlandırılır</a:t>
            </a:r>
            <a:r>
              <a:rPr lang="en-US" dirty="0"/>
              <a:t>.
</a:t>
            </a:r>
          </a:p>
          <a:p>
            <a:pPr marL="0" indent="0">
              <a:buNone/>
              <a:defRPr/>
            </a:pPr>
            <a:r>
              <a:rPr lang="tr-TR" dirty="0"/>
              <a:t>A</a:t>
            </a:r>
            <a:r>
              <a:rPr lang="en-US" dirty="0" err="1"/>
              <a:t>nalog</a:t>
            </a:r>
            <a:r>
              <a:rPr lang="en-US" dirty="0"/>
              <a:t> </a:t>
            </a:r>
            <a:r>
              <a:rPr lang="en-US" dirty="0" err="1"/>
              <a:t>sinyaller</a:t>
            </a:r>
            <a:r>
              <a:rPr lang="en-US" dirty="0"/>
              <a:t>, tam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aralığı</a:t>
            </a:r>
            <a:r>
              <a:rPr lang="en-US" dirty="0"/>
              <a:t> </a:t>
            </a:r>
            <a:r>
              <a:rPr lang="en-US" dirty="0" err="1"/>
              <a:t>olabilecek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tr-TR" dirty="0"/>
              <a:t>sinyaldir</a:t>
            </a:r>
            <a:r>
              <a:rPr lang="en-US" dirty="0"/>
              <a:t>. 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örnekler</a:t>
            </a:r>
            <a:r>
              <a:rPr lang="en-US" dirty="0"/>
              <a:t> </a:t>
            </a:r>
            <a:r>
              <a:rPr lang="en-US" dirty="0" err="1"/>
              <a:t>nelerdir</a:t>
            </a:r>
            <a:r>
              <a:rPr lang="en-US" dirty="0"/>
              <a:t>? Bu </a:t>
            </a:r>
            <a:r>
              <a:rPr lang="en-US" dirty="0" err="1"/>
              <a:t>konuda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...
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8B3646AC-28BF-4099-B5A7-1B0277A70CD3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4965700"/>
            <a:ext cx="8077200" cy="1498600"/>
            <a:chOff x="124460" y="4394200"/>
            <a:chExt cx="8077200" cy="1498600"/>
          </a:xfrm>
        </p:grpSpPr>
        <p:pic>
          <p:nvPicPr>
            <p:cNvPr id="5" name="Picture 8" descr="http://soulargrooves.com/new/wp-content/uploads/2012/11/analog-signal.gif">
              <a:extLst>
                <a:ext uri="{FF2B5EF4-FFF2-40B4-BE49-F238E27FC236}">
                  <a16:creationId xmlns:a16="http://schemas.microsoft.com/office/drawing/2014/main" id="{434E58A7-6CFE-415E-B651-F31BD18F0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15975" y="4394200"/>
              <a:ext cx="3200400" cy="127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http://soulargrooves.com/new/wp-content/uploads/2012/11/analog-signal.gif">
              <a:extLst>
                <a:ext uri="{FF2B5EF4-FFF2-40B4-BE49-F238E27FC236}">
                  <a16:creationId xmlns:a16="http://schemas.microsoft.com/office/drawing/2014/main" id="{67E7E882-FDE7-4FDA-9D86-229FC7FF0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56" b="50000"/>
            <a:stretch>
              <a:fillRect/>
            </a:stretch>
          </p:blipFill>
          <p:spPr bwMode="auto">
            <a:xfrm>
              <a:off x="4895850" y="5398294"/>
              <a:ext cx="3200400" cy="494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11">
              <a:extLst>
                <a:ext uri="{FF2B5EF4-FFF2-40B4-BE49-F238E27FC236}">
                  <a16:creationId xmlns:a16="http://schemas.microsoft.com/office/drawing/2014/main" id="{D5876626-AC17-448F-8545-84F25D1A8B6D}"/>
                </a:ext>
              </a:extLst>
            </p:cNvPr>
            <p:cNvCxnSpPr/>
            <p:nvPr/>
          </p:nvCxnSpPr>
          <p:spPr bwMode="auto">
            <a:xfrm flipV="1">
              <a:off x="5021898" y="4827588"/>
              <a:ext cx="795337" cy="49212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DB1C0EA1-3A24-4422-86E3-BD7BF23815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635" y="4657517"/>
              <a:ext cx="657860" cy="338554"/>
              <a:chOff x="48260" y="4657517"/>
              <a:chExt cx="657860" cy="338554"/>
            </a:xfrm>
          </p:grpSpPr>
          <p:sp>
            <p:nvSpPr>
              <p:cNvPr id="21" name="TextBox 12">
                <a:extLst>
                  <a:ext uri="{FF2B5EF4-FFF2-40B4-BE49-F238E27FC236}">
                    <a16:creationId xmlns:a16="http://schemas.microsoft.com/office/drawing/2014/main" id="{2A3F36AB-7D01-456C-B3A5-74F6A75BED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60" y="46575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tr-TR" sz="1600">
                    <a:solidFill>
                      <a:schemeClr val="tx1"/>
                    </a:solidFill>
                  </a:rPr>
                  <a:t>5 V</a:t>
                </a:r>
              </a:p>
            </p:txBody>
          </p:sp>
          <p:cxnSp>
            <p:nvCxnSpPr>
              <p:cNvPr id="22" name="Straight Connector 5">
                <a:extLst>
                  <a:ext uri="{FF2B5EF4-FFF2-40B4-BE49-F238E27FC236}">
                    <a16:creationId xmlns:a16="http://schemas.microsoft.com/office/drawing/2014/main" id="{5288A0AD-AC90-4DD5-A0C0-BF5250ECAC3B}"/>
                  </a:ext>
                </a:extLst>
              </p:cNvPr>
              <p:cNvCxnSpPr>
                <a:stCxn id="21" idx="3"/>
              </p:cNvCxnSpPr>
              <p:nvPr/>
            </p:nvCxnSpPr>
            <p:spPr bwMode="auto">
              <a:xfrm>
                <a:off x="568960" y="4827588"/>
                <a:ext cx="136525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C82759D-5CCE-487A-8F5C-DFE7405197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460" y="5152817"/>
              <a:ext cx="661035" cy="338554"/>
              <a:chOff x="63500" y="5152817"/>
              <a:chExt cx="661035" cy="338554"/>
            </a:xfrm>
          </p:grpSpPr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48EC72FB-8072-4616-91AF-E8A1F313D5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" y="51528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tr-TR" sz="1600">
                    <a:solidFill>
                      <a:schemeClr val="tx1"/>
                    </a:solidFill>
                  </a:rPr>
                  <a:t>0 V</a:t>
                </a:r>
              </a:p>
            </p:txBody>
          </p:sp>
          <p:cxnSp>
            <p:nvCxnSpPr>
              <p:cNvPr id="20" name="Straight Connector 7">
                <a:extLst>
                  <a:ext uri="{FF2B5EF4-FFF2-40B4-BE49-F238E27FC236}">
                    <a16:creationId xmlns:a16="http://schemas.microsoft.com/office/drawing/2014/main" id="{E9C37188-BA76-42D0-9F20-BF8673B98660}"/>
                  </a:ext>
                </a:extLst>
              </p:cNvPr>
              <p:cNvCxnSpPr>
                <a:stCxn id="19" idx="3"/>
              </p:cNvCxnSpPr>
              <p:nvPr/>
            </p:nvCxnSpPr>
            <p:spPr bwMode="auto">
              <a:xfrm>
                <a:off x="584200" y="5322888"/>
                <a:ext cx="139700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36CE4241-F005-4C37-9129-05F36E377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5775" y="4657517"/>
              <a:ext cx="657860" cy="338554"/>
              <a:chOff x="48260" y="4657517"/>
              <a:chExt cx="657860" cy="338554"/>
            </a:xfrm>
          </p:grpSpPr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D0E0A223-233D-439A-9B8B-BC3A19A076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60" y="46575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tr-TR" sz="1600">
                    <a:solidFill>
                      <a:schemeClr val="tx1"/>
                    </a:solidFill>
                  </a:rPr>
                  <a:t>5 V</a:t>
                </a:r>
              </a:p>
            </p:txBody>
          </p:sp>
          <p:cxnSp>
            <p:nvCxnSpPr>
              <p:cNvPr id="18" name="Straight Connector 20">
                <a:extLst>
                  <a:ext uri="{FF2B5EF4-FFF2-40B4-BE49-F238E27FC236}">
                    <a16:creationId xmlns:a16="http://schemas.microsoft.com/office/drawing/2014/main" id="{FCBB2879-CCD5-4947-9AEA-3D781C176A24}"/>
                  </a:ext>
                </a:extLst>
              </p:cNvPr>
              <p:cNvCxnSpPr>
                <a:stCxn id="17" idx="3"/>
              </p:cNvCxnSpPr>
              <p:nvPr/>
            </p:nvCxnSpPr>
            <p:spPr bwMode="auto">
              <a:xfrm>
                <a:off x="569595" y="4827588"/>
                <a:ext cx="136525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1" name="Group 24">
              <a:extLst>
                <a:ext uri="{FF2B5EF4-FFF2-40B4-BE49-F238E27FC236}">
                  <a16:creationId xmlns:a16="http://schemas.microsoft.com/office/drawing/2014/main" id="{B7AB6255-B56D-4936-BF66-4C75D238E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2600" y="5152817"/>
              <a:ext cx="661035" cy="338554"/>
              <a:chOff x="63500" y="5152817"/>
              <a:chExt cx="661035" cy="338554"/>
            </a:xfrm>
          </p:grpSpPr>
          <p:sp>
            <p:nvSpPr>
              <p:cNvPr id="15" name="TextBox 25">
                <a:extLst>
                  <a:ext uri="{FF2B5EF4-FFF2-40B4-BE49-F238E27FC236}">
                    <a16:creationId xmlns:a16="http://schemas.microsoft.com/office/drawing/2014/main" id="{50403E00-C010-48B4-BFB0-6DC275DDA1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" y="51528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tr-TR" sz="1600">
                    <a:solidFill>
                      <a:schemeClr val="tx1"/>
                    </a:solidFill>
                  </a:rPr>
                  <a:t>0 V</a:t>
                </a:r>
              </a:p>
            </p:txBody>
          </p:sp>
          <p:cxnSp>
            <p:nvCxnSpPr>
              <p:cNvPr id="16" name="Straight Connector 26">
                <a:extLst>
                  <a:ext uri="{FF2B5EF4-FFF2-40B4-BE49-F238E27FC236}">
                    <a16:creationId xmlns:a16="http://schemas.microsoft.com/office/drawing/2014/main" id="{AE527DFF-2F33-44DC-876E-FC52E50B32E4}"/>
                  </a:ext>
                </a:extLst>
              </p:cNvPr>
              <p:cNvCxnSpPr>
                <a:stCxn id="15" idx="3"/>
              </p:cNvCxnSpPr>
              <p:nvPr/>
            </p:nvCxnSpPr>
            <p:spPr bwMode="auto">
              <a:xfrm>
                <a:off x="584835" y="5322888"/>
                <a:ext cx="139700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27">
              <a:extLst>
                <a:ext uri="{FF2B5EF4-FFF2-40B4-BE49-F238E27FC236}">
                  <a16:creationId xmlns:a16="http://schemas.microsoft.com/office/drawing/2014/main" id="{332DF72A-8A35-4372-AC55-B7057071A406}"/>
                </a:ext>
              </a:extLst>
            </p:cNvPr>
            <p:cNvCxnSpPr/>
            <p:nvPr/>
          </p:nvCxnSpPr>
          <p:spPr bwMode="auto">
            <a:xfrm>
              <a:off x="5817235" y="4826000"/>
              <a:ext cx="793750" cy="49371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28">
              <a:extLst>
                <a:ext uri="{FF2B5EF4-FFF2-40B4-BE49-F238E27FC236}">
                  <a16:creationId xmlns:a16="http://schemas.microsoft.com/office/drawing/2014/main" id="{09590612-2B49-4F55-8A0C-05768254676F}"/>
                </a:ext>
              </a:extLst>
            </p:cNvPr>
            <p:cNvCxnSpPr/>
            <p:nvPr/>
          </p:nvCxnSpPr>
          <p:spPr bwMode="auto">
            <a:xfrm flipV="1">
              <a:off x="6610985" y="4827588"/>
              <a:ext cx="795338" cy="49212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29">
              <a:extLst>
                <a:ext uri="{FF2B5EF4-FFF2-40B4-BE49-F238E27FC236}">
                  <a16:creationId xmlns:a16="http://schemas.microsoft.com/office/drawing/2014/main" id="{55B8C5AF-AAD2-4757-8DB8-69E3F6B70B34}"/>
                </a:ext>
              </a:extLst>
            </p:cNvPr>
            <p:cNvCxnSpPr/>
            <p:nvPr/>
          </p:nvCxnSpPr>
          <p:spPr bwMode="auto">
            <a:xfrm>
              <a:off x="7406323" y="4826000"/>
              <a:ext cx="795337" cy="49371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79351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68817A-A280-436E-8CFF-7DDAB4F52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7" y="539029"/>
            <a:ext cx="82296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/>
              <a:t>Arduino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Integrated Development Environment (IDE)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0114746-0103-4A28-AE45-75F4F87427A4}"/>
              </a:ext>
            </a:extLst>
          </p:cNvPr>
          <p:cNvSpPr txBox="1">
            <a:spLocks/>
          </p:cNvSpPr>
          <p:nvPr/>
        </p:nvSpPr>
        <p:spPr>
          <a:xfrm>
            <a:off x="7949913" y="1396279"/>
            <a:ext cx="3654425" cy="53324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altLang="tr-T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tr-T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tr-T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altLang="tr-T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tr-T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tr-T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// runs once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tr-T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/>
            <a:endParaRPr lang="en-US" altLang="tr-TR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tr-T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tr-T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altLang="tr-T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tr-T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tr-T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// repeats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tr-T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AABF8D3-51E6-4174-80CC-DB8285FF4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18" y="1804903"/>
            <a:ext cx="4220787" cy="47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044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A2A9B1-41C9-4D29-BA1D-897868117D82}"/>
              </a:ext>
            </a:extLst>
          </p:cNvPr>
          <p:cNvSpPr txBox="1">
            <a:spLocks noChangeArrowheads="1"/>
          </p:cNvSpPr>
          <p:nvPr/>
        </p:nvSpPr>
        <p:spPr>
          <a:xfrm>
            <a:off x="1018309" y="864755"/>
            <a:ext cx="10245435" cy="114300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A</a:t>
            </a:r>
            <a:r>
              <a:rPr lang="tr-TR" dirty="0" err="1"/>
              <a:t>raçlar</a:t>
            </a:r>
            <a:r>
              <a:rPr lang="en-US" dirty="0"/>
              <a:t>: Seri </a:t>
            </a:r>
            <a:r>
              <a:rPr lang="en-US" dirty="0" err="1"/>
              <a:t>Bağlantı</a:t>
            </a:r>
            <a:r>
              <a:rPr lang="en-US" dirty="0"/>
              <a:t> </a:t>
            </a:r>
            <a:r>
              <a:rPr lang="en-US" dirty="0" err="1"/>
              <a:t>Noktası</a:t>
            </a:r>
            <a:r>
              <a:rPr lang="en-US" dirty="0"/>
              <a:t> </a:t>
            </a:r>
            <a:r>
              <a:rPr lang="tr-TR" dirty="0"/>
              <a:t>-&gt;</a:t>
            </a:r>
            <a:r>
              <a:rPr lang="en-US" dirty="0"/>
              <a:t> </a:t>
            </a:r>
            <a:r>
              <a:rPr lang="tr-TR" dirty="0"/>
              <a:t>COM port</a:t>
            </a:r>
            <a:endParaRPr lang="en-US"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0E178C4-D244-40F4-BA6A-9D3D3E36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AEC9"/>
              </a:clrFrom>
              <a:clrTo>
                <a:srgbClr val="FFAE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5" y="1922030"/>
            <a:ext cx="46894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128D471C-4987-4FAE-AD08-C52121170F59}"/>
              </a:ext>
            </a:extLst>
          </p:cNvPr>
          <p:cNvSpPr txBox="1">
            <a:spLocks/>
          </p:cNvSpPr>
          <p:nvPr/>
        </p:nvSpPr>
        <p:spPr>
          <a:xfrm>
            <a:off x="6095999" y="2352243"/>
            <a:ext cx="5323609" cy="4237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defRPr/>
            </a:pPr>
            <a:r>
              <a:rPr lang="en-US" sz="2800" dirty="0" err="1"/>
              <a:t>Bilgisayarınız</a:t>
            </a:r>
            <a:r>
              <a:rPr lang="en-US" sz="2800" dirty="0"/>
              <a:t> Arduino </a:t>
            </a:r>
            <a:r>
              <a:rPr lang="en-US" sz="2800" dirty="0" err="1"/>
              <a:t>mikrodenetleyicisine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seri</a:t>
            </a:r>
            <a:r>
              <a:rPr lang="en-US" sz="2800" dirty="0"/>
              <a:t> </a:t>
            </a:r>
            <a:r>
              <a:rPr lang="en-US" sz="2800" dirty="0" err="1"/>
              <a:t>bağlantı</a:t>
            </a:r>
            <a:r>
              <a:rPr lang="en-US" sz="2800" dirty="0"/>
              <a:t> </a:t>
            </a:r>
            <a:r>
              <a:rPr lang="en-US" sz="2800" dirty="0" err="1"/>
              <a:t>noktası</a:t>
            </a:r>
            <a:r>
              <a:rPr lang="en-US" sz="2800" dirty="0"/>
              <a:t> </a:t>
            </a:r>
            <a:r>
              <a:rPr lang="en-US" sz="2800" dirty="0" err="1"/>
              <a:t>üzerinden</a:t>
            </a:r>
            <a:r>
              <a:rPr lang="en-US" sz="2800" dirty="0"/>
              <a:t>  </a:t>
            </a:r>
            <a:r>
              <a:rPr lang="en-US" sz="2800" dirty="0" err="1"/>
              <a:t>bir</a:t>
            </a:r>
            <a:r>
              <a:rPr lang="en-US" sz="2800" dirty="0"/>
              <a:t> USB-Serial </a:t>
            </a:r>
            <a:r>
              <a:rPr lang="en-US" sz="2800" dirty="0" err="1"/>
              <a:t>adaptörü</a:t>
            </a:r>
            <a:r>
              <a:rPr lang="en-US" sz="2800" dirty="0"/>
              <a:t> </a:t>
            </a:r>
            <a:r>
              <a:rPr lang="en-US" sz="2800" dirty="0" err="1"/>
              <a:t>aracılığıyla</a:t>
            </a:r>
            <a:r>
              <a:rPr lang="en-US" sz="2800" dirty="0"/>
              <a:t> </a:t>
            </a:r>
            <a:r>
              <a:rPr lang="en-US" sz="2800" dirty="0" err="1"/>
              <a:t>iletişim</a:t>
            </a:r>
            <a:r>
              <a:rPr lang="en-US" sz="2800" dirty="0"/>
              <a:t> </a:t>
            </a:r>
            <a:r>
              <a:rPr lang="en-US" sz="2800" dirty="0" err="1"/>
              <a:t>kurar</a:t>
            </a:r>
            <a:r>
              <a:rPr lang="en-US" sz="2800" dirty="0"/>
              <a:t>.</a:t>
            </a:r>
            <a:endParaRPr lang="tr-TR" sz="2800" dirty="0"/>
          </a:p>
          <a:p>
            <a:pPr marL="0" indent="0">
              <a:defRPr/>
            </a:pPr>
            <a:endParaRPr lang="en-US" sz="2800" dirty="0">
              <a:cs typeface="Courier New" pitchFamily="49" charset="0"/>
              <a:sym typeface="Wingdings" pitchFamily="2" charset="2"/>
            </a:endParaRPr>
          </a:p>
          <a:p>
            <a:pPr marL="0" indent="0">
              <a:buNone/>
              <a:defRPr/>
            </a:pPr>
            <a:r>
              <a:rPr lang="en-US" sz="2800" dirty="0" err="1">
                <a:cs typeface="Courier New" pitchFamily="49" charset="0"/>
                <a:sym typeface="Wingdings" pitchFamily="2" charset="2"/>
              </a:rPr>
              <a:t>Sürücülerin</a:t>
            </a:r>
            <a:r>
              <a:rPr lang="en-US" sz="2800" dirty="0">
                <a:cs typeface="Courier New" pitchFamily="49" charset="0"/>
                <a:sym typeface="Wingdings" pitchFamily="2" charset="2"/>
              </a:rPr>
              <a:t> </a:t>
            </a:r>
            <a:r>
              <a:rPr lang="en-US" sz="2800" dirty="0" err="1">
                <a:cs typeface="Courier New" pitchFamily="49" charset="0"/>
                <a:sym typeface="Wingdings" pitchFamily="2" charset="2"/>
              </a:rPr>
              <a:t>düzgün</a:t>
            </a:r>
            <a:r>
              <a:rPr lang="en-US" sz="2800" dirty="0">
                <a:cs typeface="Courier New" pitchFamily="49" charset="0"/>
                <a:sym typeface="Wingdings" pitchFamily="2" charset="2"/>
              </a:rPr>
              <a:t> </a:t>
            </a:r>
            <a:r>
              <a:rPr lang="en-US" sz="2800" dirty="0" err="1">
                <a:cs typeface="Courier New" pitchFamily="49" charset="0"/>
                <a:sym typeface="Wingdings" pitchFamily="2" charset="2"/>
              </a:rPr>
              <a:t>yüklendiğinden</a:t>
            </a:r>
            <a:r>
              <a:rPr lang="en-US" sz="2800" dirty="0">
                <a:cs typeface="Courier New" pitchFamily="49" charset="0"/>
                <a:sym typeface="Wingdings" pitchFamily="2" charset="2"/>
              </a:rPr>
              <a:t> </a:t>
            </a:r>
            <a:r>
              <a:rPr lang="en-US" sz="2800" dirty="0" err="1">
                <a:cs typeface="Courier New" pitchFamily="49" charset="0"/>
                <a:sym typeface="Wingdings" pitchFamily="2" charset="2"/>
              </a:rPr>
              <a:t>emin</a:t>
            </a:r>
            <a:r>
              <a:rPr lang="en-US" sz="2800" dirty="0">
                <a:cs typeface="Courier New" pitchFamily="49" charset="0"/>
                <a:sym typeface="Wingdings" pitchFamily="2" charset="2"/>
              </a:rPr>
              <a:t> </a:t>
            </a:r>
            <a:r>
              <a:rPr lang="en-US" sz="2800" dirty="0" err="1">
                <a:cs typeface="Courier New" pitchFamily="49" charset="0"/>
                <a:sym typeface="Wingdings" pitchFamily="2" charset="2"/>
              </a:rPr>
              <a:t>olun</a:t>
            </a:r>
            <a:r>
              <a:rPr lang="en-US" sz="2800" dirty="0">
                <a:cs typeface="Courier New" pitchFamily="49" charset="0"/>
                <a:sym typeface="Wingdings" pitchFamily="2" charset="2"/>
              </a:rPr>
              <a:t>.</a:t>
            </a:r>
            <a:r>
              <a:rPr lang="en-US" dirty="0">
                <a:cs typeface="Courier New" pitchFamily="49" charset="0"/>
                <a:sym typeface="Wingdings" pitchFamily="2" charset="2"/>
              </a:rPr>
              <a:t>
</a:t>
            </a:r>
            <a:endParaRPr lang="en-US" sz="2200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40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960101-F112-4FEB-8B5D-AE0C311D7D5C}"/>
              </a:ext>
            </a:extLst>
          </p:cNvPr>
          <p:cNvSpPr txBox="1">
            <a:spLocks noChangeArrowheads="1"/>
          </p:cNvSpPr>
          <p:nvPr/>
        </p:nvSpPr>
        <p:spPr>
          <a:xfrm>
            <a:off x="935182" y="847725"/>
            <a:ext cx="7772400" cy="114300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Settings:  Tools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BAFB7-70A3-44C3-906B-548DFD3B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9900FF"/>
              </a:clrFrom>
              <a:clrTo>
                <a:srgbClr val="99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09355"/>
            <a:ext cx="6608763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9C3FA567-0AB7-4479-A628-A6A2743AF0B3}"/>
              </a:ext>
            </a:extLst>
          </p:cNvPr>
          <p:cNvSpPr txBox="1">
            <a:spLocks/>
          </p:cNvSpPr>
          <p:nvPr/>
        </p:nvSpPr>
        <p:spPr>
          <a:xfrm>
            <a:off x="1662906" y="5853113"/>
            <a:ext cx="8866188" cy="1004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defRPr/>
            </a:pPr>
            <a:r>
              <a:rPr lang="en-US" dirty="0" err="1"/>
              <a:t>Ardından</a:t>
            </a:r>
            <a:r>
              <a:rPr lang="en-US" dirty="0"/>
              <a:t>, </a:t>
            </a:r>
            <a:r>
              <a:rPr lang="en-US" dirty="0" err="1"/>
              <a:t>Araçlar</a:t>
            </a:r>
            <a:r>
              <a:rPr lang="tr-TR" dirty="0"/>
              <a:t> -&gt; Board </a:t>
            </a:r>
            <a:r>
              <a:rPr lang="en-US" dirty="0" err="1"/>
              <a:t>menüsü</a:t>
            </a:r>
            <a:r>
              <a:rPr lang="en-US" dirty="0"/>
              <a:t> </a:t>
            </a:r>
            <a:r>
              <a:rPr lang="en-US" dirty="0" err="1"/>
              <a:t>altında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kartın</a:t>
            </a:r>
            <a:r>
              <a:rPr lang="en-US" dirty="0"/>
              <a:t> </a:t>
            </a:r>
            <a:r>
              <a:rPr lang="en-US" dirty="0" err="1"/>
              <a:t>seçili</a:t>
            </a:r>
            <a:r>
              <a:rPr lang="en-US" dirty="0"/>
              <a:t> </a:t>
            </a:r>
            <a:r>
              <a:rPr lang="en-US" dirty="0" err="1"/>
              <a:t>olup</a:t>
            </a:r>
            <a:r>
              <a:rPr lang="en-US" dirty="0"/>
              <a:t> </a:t>
            </a:r>
            <a:r>
              <a:rPr lang="en-US" dirty="0" err="1"/>
              <a:t>olmadığını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kez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edin</a:t>
            </a:r>
            <a:r>
              <a:rPr lang="en-US" dirty="0"/>
              <a:t>.
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8892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C2117C25-D656-4662-83FE-7A32643C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AA8A873-AE7C-4921-BA9C-2826731739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7C38D12-6C2D-47C5-B451-74EB209F39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8699F50C-BE38-4BD0-BA84-9B090E1F2B9B}" type="slidenum">
              <a:rPr lang="tr-TR" noProof="0" smtClean="0"/>
              <a:t>3</a:t>
            </a:fld>
            <a:endParaRPr lang="tr-T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84FBEB-72E3-4840-8C77-04DA0E712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3" y="3197225"/>
            <a:ext cx="4941887" cy="2957513"/>
          </a:xfrm>
        </p:spPr>
        <p:txBody>
          <a:bodyPr/>
          <a:lstStyle/>
          <a:p>
            <a:pPr>
              <a:defRPr/>
            </a:pPr>
            <a:r>
              <a:rPr lang="tr-TR" dirty="0"/>
              <a:t>S</a:t>
            </a:r>
            <a:r>
              <a:rPr lang="en-US" dirty="0" err="1"/>
              <a:t>anatçılar</a:t>
            </a:r>
            <a:r>
              <a:rPr lang="en-US" dirty="0"/>
              <a:t>, </a:t>
            </a:r>
            <a:r>
              <a:rPr lang="en-US" dirty="0" err="1"/>
              <a:t>hobiciler</a:t>
            </a:r>
            <a:r>
              <a:rPr lang="en-US" dirty="0"/>
              <a:t>, </a:t>
            </a:r>
            <a:r>
              <a:rPr lang="en-US" dirty="0" err="1"/>
              <a:t>öğrenciler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tr-TR" dirty="0"/>
              <a:t>küçük araç gereç yapan herkes için kullanılabilir.</a:t>
            </a:r>
            <a:r>
              <a:rPr lang="en-US" dirty="0"/>
              <a:t>
</a:t>
            </a:r>
            <a:endParaRPr lang="en-US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tr-TR" dirty="0">
                <a:solidFill>
                  <a:schemeClr val="tx1"/>
                </a:solidFill>
              </a:rPr>
              <a:t>Hızlıca elektronik devre oluşturulup kontrol edilmesi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2" descr="The first prototype board, made in 2005">
            <a:extLst>
              <a:ext uri="{FF2B5EF4-FFF2-40B4-BE49-F238E27FC236}">
                <a16:creationId xmlns:a16="http://schemas.microsoft.com/office/drawing/2014/main" id="{A491B925-3EEF-4CE7-8BE0-6D439692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95174" y="1634861"/>
            <a:ext cx="6192024" cy="4644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0308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DCA7-B845-419A-A23E-DBCCA289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60" y="621003"/>
            <a:ext cx="7770812" cy="1141413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Arduino &amp; Arduino </a:t>
            </a:r>
            <a:r>
              <a:rPr lang="en-US" sz="2800" dirty="0" err="1"/>
              <a:t>Uyumlu</a:t>
            </a:r>
            <a:r>
              <a:rPr lang="en-US" sz="2800" dirty="0"/>
              <a:t> Board</a:t>
            </a:r>
            <a:r>
              <a:rPr lang="tr-TR" sz="2800" dirty="0" err="1"/>
              <a:t>lar</a:t>
            </a:r>
            <a:endParaRPr lang="en-US" sz="2800" dirty="0"/>
          </a:p>
        </p:txBody>
      </p:sp>
      <p:pic>
        <p:nvPicPr>
          <p:cNvPr id="3" name="Picture 2" descr="https://dlnmh9ip6v2uc.cloudfront.net/images/products/1/0/8/8/9/10889-01c.jpg">
            <a:extLst>
              <a:ext uri="{FF2B5EF4-FFF2-40B4-BE49-F238E27FC236}">
                <a16:creationId xmlns:a16="http://schemas.microsoft.com/office/drawing/2014/main" id="{D907F3B8-F34D-4B31-891C-2B6EBB05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517072" y="1648403"/>
            <a:ext cx="1828800" cy="1828800"/>
          </a:xfrm>
          <a:prstGeom prst="rect">
            <a:avLst/>
          </a:prstGeom>
        </p:spPr>
      </p:pic>
      <p:pic>
        <p:nvPicPr>
          <p:cNvPr id="4" name="Picture 4" descr="https://dlnmh9ip6v2uc.cloudfront.net/images/products/1/1/5/7/5/11575-01.jpg">
            <a:extLst>
              <a:ext uri="{FF2B5EF4-FFF2-40B4-BE49-F238E27FC236}">
                <a16:creationId xmlns:a16="http://schemas.microsoft.com/office/drawing/2014/main" id="{696B6367-3660-4E49-BA09-81A7D1CB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97" y="1575378"/>
            <a:ext cx="2566988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s://dlnmh9ip6v2uc.cloudfront.net/images/products/1/0/1/5/2/SIK_Intermediate_Label_Shot_clone.jpg">
            <a:extLst>
              <a:ext uri="{FF2B5EF4-FFF2-40B4-BE49-F238E27FC236}">
                <a16:creationId xmlns:a16="http://schemas.microsoft.com/office/drawing/2014/main" id="{BF49F89C-0E3C-433A-9889-620A51909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72" y="4055053"/>
            <a:ext cx="56769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s://dlnmh9ip6v2uc.cloudfront.net/images/products/1/1/5/8/9/11589-01.jpg">
            <a:extLst>
              <a:ext uri="{FF2B5EF4-FFF2-40B4-BE49-F238E27FC236}">
                <a16:creationId xmlns:a16="http://schemas.microsoft.com/office/drawing/2014/main" id="{AA3E2F05-06CA-4830-A6F6-E83DFBCEE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97" y="3889953"/>
            <a:ext cx="316547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dlnmh9ip6v2uc.cloudfront.net/images/products/1/1/1/1/3/11113-01d.jpg">
            <a:extLst>
              <a:ext uri="{FF2B5EF4-FFF2-40B4-BE49-F238E27FC236}">
                <a16:creationId xmlns:a16="http://schemas.microsoft.com/office/drawing/2014/main" id="{3D354AB5-5BED-4373-AB9D-6D9581C0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397" y="2015116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s://dlnmh9ip6v2uc.cloudfront.net/images/products/9/2/6/6/09266-01.jpg">
            <a:extLst>
              <a:ext uri="{FF2B5EF4-FFF2-40B4-BE49-F238E27FC236}">
                <a16:creationId xmlns:a16="http://schemas.microsoft.com/office/drawing/2014/main" id="{7EF9296F-1C84-4513-93A3-609DFBB1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22" y="2558041"/>
            <a:ext cx="21145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https://dlnmh9ip6v2uc.cloudfront.net/images/products/1/1/3/6/4/11364-01.jpg">
            <a:extLst>
              <a:ext uri="{FF2B5EF4-FFF2-40B4-BE49-F238E27FC236}">
                <a16:creationId xmlns:a16="http://schemas.microsoft.com/office/drawing/2014/main" id="{B3A6369C-5EDF-413B-BEBD-85C090DD6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810" y="193097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https://dlnmh9ip6v2uc.cloudfront.net/images/products/9/3/7/8/09378-1.jpg">
            <a:extLst>
              <a:ext uri="{FF2B5EF4-FFF2-40B4-BE49-F238E27FC236}">
                <a16:creationId xmlns:a16="http://schemas.microsoft.com/office/drawing/2014/main" id="{5680239B-8EF9-4EB8-9630-769E2AB9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10" y="3850266"/>
            <a:ext cx="1312862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://t1.gstatic.com/images?q=tbn:ANd9GcST6GpaYnWUrc3Nkk92kznmPYcDQtuT_GcjNJS1XaHmCalFBvaY8BVUItkv">
            <a:extLst>
              <a:ext uri="{FF2B5EF4-FFF2-40B4-BE49-F238E27FC236}">
                <a16:creationId xmlns:a16="http://schemas.microsoft.com/office/drawing/2014/main" id="{71654B21-9584-41D1-B42C-780F5227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32113"/>
            <a:ext cx="13335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495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B1660B1-D00E-426B-8ED4-D542C4E56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529660"/>
              </p:ext>
            </p:extLst>
          </p:nvPr>
        </p:nvGraphicFramePr>
        <p:xfrm>
          <a:off x="3131127" y="603480"/>
          <a:ext cx="7581900" cy="5875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2F561120-11F1-41D5-857F-047F78DB4A0A}"/>
              </a:ext>
            </a:extLst>
          </p:cNvPr>
          <p:cNvSpPr/>
          <p:nvPr/>
        </p:nvSpPr>
        <p:spPr>
          <a:xfrm rot="16200000">
            <a:off x="114877" y="3057814"/>
            <a:ext cx="5880100" cy="914400"/>
          </a:xfrm>
          <a:prstGeom prst="rect">
            <a:avLst/>
          </a:prstGeom>
          <a:gradFill flip="none" rotWithShape="1">
            <a:gsLst>
              <a:gs pos="0">
                <a:srgbClr val="E72D2F"/>
              </a:gs>
              <a:gs pos="0">
                <a:srgbClr val="E72D2F"/>
              </a:gs>
              <a:gs pos="100000">
                <a:srgbClr val="E72D2F">
                  <a:lumMod val="6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4400" b="1" dirty="0"/>
              <a:t>BIG 6 CONCEPTS</a:t>
            </a:r>
          </a:p>
        </p:txBody>
      </p:sp>
    </p:spTree>
    <p:extLst>
      <p:ext uri="{BB962C8B-B14F-4D97-AF65-F5344CB8AC3E}">
        <p14:creationId xmlns:p14="http://schemas.microsoft.com/office/powerpoint/2010/main" val="1325180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FE9DCF97-A366-4D10-AC2A-859A9754EA5C}"/>
              </a:ext>
            </a:extLst>
          </p:cNvPr>
          <p:cNvSpPr txBox="1"/>
          <p:nvPr/>
        </p:nvSpPr>
        <p:spPr>
          <a:xfrm>
            <a:off x="1322244" y="4689400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643820"/>
                </a:solidFill>
                <a:effectLst/>
                <a:latin typeface="Courier New" panose="02070309020205020404" pitchFamily="49" charset="0"/>
              </a:rPr>
              <a:t>#include &lt;</a:t>
            </a:r>
            <a:r>
              <a:rPr lang="tr-TR" b="0" i="0" dirty="0" err="1">
                <a:solidFill>
                  <a:srgbClr val="643820"/>
                </a:solidFill>
                <a:effectLst/>
                <a:latin typeface="Courier New" panose="02070309020205020404" pitchFamily="49" charset="0"/>
              </a:rPr>
              <a:t>kutuphaneadi.h</a:t>
            </a:r>
            <a:r>
              <a:rPr lang="tr-TR" b="0" i="0" dirty="0">
                <a:solidFill>
                  <a:srgbClr val="64382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B6765E1-6CAB-465B-8D9B-1572FBBC4D37}"/>
              </a:ext>
            </a:extLst>
          </p:cNvPr>
          <p:cNvSpPr txBox="1"/>
          <p:nvPr/>
        </p:nvSpPr>
        <p:spPr>
          <a:xfrm>
            <a:off x="1322244" y="2363161"/>
            <a:ext cx="88296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sz="2400" b="0" i="0" dirty="0">
                <a:effectLst/>
                <a:latin typeface="GreycliffCF"/>
              </a:rPr>
              <a:t>Yeni bir kütüphane eklemek için kütüphane dosyalarını </a:t>
            </a:r>
            <a:r>
              <a:rPr lang="tr-TR" sz="2400" b="0" i="0" dirty="0" err="1">
                <a:effectLst/>
                <a:latin typeface="GreycliffCF"/>
              </a:rPr>
              <a:t>Arduino</a:t>
            </a:r>
            <a:r>
              <a:rPr lang="tr-TR" sz="2400" b="0" i="0" dirty="0">
                <a:effectLst/>
                <a:latin typeface="GreycliffCF"/>
              </a:rPr>
              <a:t> programını kurduğunuz dizinin altında bulunan '</a:t>
            </a:r>
            <a:r>
              <a:rPr lang="tr-TR" sz="2400" b="0" i="0" dirty="0" err="1">
                <a:effectLst/>
                <a:latin typeface="GreycliffCF"/>
              </a:rPr>
              <a:t>libraries</a:t>
            </a:r>
            <a:r>
              <a:rPr lang="tr-TR" sz="2400" b="0" i="0" dirty="0">
                <a:effectLst/>
                <a:latin typeface="GreycliffCF"/>
              </a:rPr>
              <a:t>' klasörüne taşıyın. Eğer bu sırada </a:t>
            </a:r>
            <a:r>
              <a:rPr lang="tr-TR" sz="2400" b="0" i="0" dirty="0" err="1">
                <a:effectLst/>
                <a:latin typeface="GreycliffCF"/>
              </a:rPr>
              <a:t>Arduino</a:t>
            </a:r>
            <a:r>
              <a:rPr lang="tr-TR" sz="2400" b="0" i="0" dirty="0">
                <a:effectLst/>
                <a:latin typeface="GreycliffCF"/>
              </a:rPr>
              <a:t> programı açıksa, taşıma işlemi bittikten sonra, kapatıp yeniden açın. Dosyanın en başında kütüphaneyi projenize ekleyin. Bunun için aşağıdaki kodu kullanabilirsiniz.</a:t>
            </a:r>
            <a:endParaRPr lang="tr-TR" sz="24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C672B99-F1CD-4EF2-9C2F-135A638B497B}"/>
              </a:ext>
            </a:extLst>
          </p:cNvPr>
          <p:cNvSpPr txBox="1"/>
          <p:nvPr/>
        </p:nvSpPr>
        <p:spPr>
          <a:xfrm>
            <a:off x="1322244" y="1329583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tr-TR" sz="3600" b="1" i="0" dirty="0">
                <a:effectLst/>
                <a:latin typeface="GreycliffCF"/>
              </a:rPr>
              <a:t>Kütüphane ekleme</a:t>
            </a:r>
          </a:p>
        </p:txBody>
      </p:sp>
    </p:spTree>
    <p:extLst>
      <p:ext uri="{BB962C8B-B14F-4D97-AF65-F5344CB8AC3E}">
        <p14:creationId xmlns:p14="http://schemas.microsoft.com/office/powerpoint/2010/main" val="2262797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76102CD-A0D7-4EB4-A4D9-392260CB4C65}"/>
              </a:ext>
            </a:extLst>
          </p:cNvPr>
          <p:cNvSpPr txBox="1"/>
          <p:nvPr/>
        </p:nvSpPr>
        <p:spPr>
          <a:xfrm>
            <a:off x="1343024" y="2508495"/>
            <a:ext cx="70112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rgbClr val="AA0D91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setup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tr-TR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/* Burası sadece bir kere çalışır Genel ayarlar buradan yapılır */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</a:p>
          <a:p>
            <a:r>
              <a:rPr lang="tr-TR" b="0" i="0" dirty="0" err="1">
                <a:solidFill>
                  <a:srgbClr val="AA0D91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loop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tr-TR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/* Bu fonksiyon sonsuza kadar çalışır </a:t>
            </a:r>
            <a:r>
              <a:rPr lang="tr-TR" b="0" i="0" dirty="0" err="1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Arduino'nun</a:t>
            </a:r>
            <a:r>
              <a:rPr lang="tr-TR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 yapması gereken işlemler buraya yazılır */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90731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tin kutusu 9">
            <a:extLst>
              <a:ext uri="{FF2B5EF4-FFF2-40B4-BE49-F238E27FC236}">
                <a16:creationId xmlns:a16="http://schemas.microsoft.com/office/drawing/2014/main" id="{DFDE16C2-2770-4EDB-AD88-C8B0BEE3E06E}"/>
              </a:ext>
            </a:extLst>
          </p:cNvPr>
          <p:cNvSpPr txBox="1"/>
          <p:nvPr/>
        </p:nvSpPr>
        <p:spPr>
          <a:xfrm>
            <a:off x="6857999" y="1351144"/>
            <a:ext cx="4403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 err="1">
                <a:solidFill>
                  <a:srgbClr val="5F6B76"/>
                </a:solidFill>
                <a:effectLst/>
                <a:latin typeface="GreycliffCF"/>
              </a:rPr>
              <a:t>Digital</a:t>
            </a:r>
            <a:r>
              <a:rPr lang="tr-TR" b="1" i="0" dirty="0">
                <a:solidFill>
                  <a:srgbClr val="5F6B76"/>
                </a:solidFill>
                <a:effectLst/>
                <a:latin typeface="GreycliffCF"/>
              </a:rPr>
              <a:t> Write</a:t>
            </a:r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777A00D-3344-436E-B3CC-5F35676C67CC}"/>
              </a:ext>
            </a:extLst>
          </p:cNvPr>
          <p:cNvSpPr txBox="1"/>
          <p:nvPr/>
        </p:nvSpPr>
        <p:spPr>
          <a:xfrm>
            <a:off x="6460547" y="1865339"/>
            <a:ext cx="5406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Çıkış olarak tanımlanmış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pinlerden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enerji vermek için veya enerji vermeyi durdurmak için kullanılır.</a:t>
            </a:r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2C6C71E-CE99-4DE3-82E8-5E7954F72661}"/>
              </a:ext>
            </a:extLst>
          </p:cNvPr>
          <p:cNvSpPr txBox="1"/>
          <p:nvPr/>
        </p:nvSpPr>
        <p:spPr>
          <a:xfrm>
            <a:off x="6720320" y="2810742"/>
            <a:ext cx="341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digitalWrite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</a:rPr>
              <a:t>13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,HIGH);</a:t>
            </a:r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C85FC3F7-ADD2-433A-AA0D-C924BF6C731F}"/>
              </a:ext>
            </a:extLst>
          </p:cNvPr>
          <p:cNvSpPr txBox="1"/>
          <p:nvPr/>
        </p:nvSpPr>
        <p:spPr>
          <a:xfrm>
            <a:off x="844262" y="450965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5F6B76"/>
                </a:solidFill>
                <a:effectLst/>
                <a:latin typeface="GreycliffCF"/>
              </a:rPr>
              <a:t>Analog Write</a:t>
            </a:r>
            <a:endParaRPr lang="tr-TR" b="1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165FB027-049A-419E-AB9E-010102358F10}"/>
              </a:ext>
            </a:extLst>
          </p:cNvPr>
          <p:cNvSpPr txBox="1"/>
          <p:nvPr/>
        </p:nvSpPr>
        <p:spPr>
          <a:xfrm>
            <a:off x="449407" y="1830538"/>
            <a:ext cx="56465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Arduino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kartı üzerinde bulunan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pinleri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çıkış veya giriş olarak tanımlayabilirsiniz. Giriş olarak tanımlanmış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pinler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düğme gibi elemanlar için kullanılırken, çıkış olarak tanımlanmış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pinler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ise LED gibi elemanlar için kullanılır. Programın en başında (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Setup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içerisinde), kullanılacak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pinler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ayarlanmalıdır. Bunun için aşağıdaki kod kullanılır:</a:t>
            </a:r>
            <a:endParaRPr lang="tr-TR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B05121AC-8BFD-477C-8133-9BA9CF2BAF9F}"/>
              </a:ext>
            </a:extLst>
          </p:cNvPr>
          <p:cNvSpPr txBox="1"/>
          <p:nvPr/>
        </p:nvSpPr>
        <p:spPr>
          <a:xfrm>
            <a:off x="989734" y="3675101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pinMode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</a:rPr>
              <a:t>13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,OUTPUT);</a:t>
            </a:r>
            <a:endParaRPr lang="tr-TR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6195C396-13EC-4CA8-B252-93F56445E915}"/>
              </a:ext>
            </a:extLst>
          </p:cNvPr>
          <p:cNvSpPr txBox="1"/>
          <p:nvPr/>
        </p:nvSpPr>
        <p:spPr>
          <a:xfrm>
            <a:off x="1046884" y="124108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tr-TR" b="1" i="0" dirty="0" err="1">
                <a:solidFill>
                  <a:srgbClr val="253342"/>
                </a:solidFill>
                <a:effectLst/>
                <a:latin typeface="GreycliffCF"/>
              </a:rPr>
              <a:t>PinMode</a:t>
            </a:r>
            <a:endParaRPr lang="tr-TR" b="1" i="0" dirty="0">
              <a:solidFill>
                <a:srgbClr val="253342"/>
              </a:solidFill>
              <a:effectLst/>
              <a:latin typeface="GreycliffCF"/>
            </a:endParaRP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DF4479C2-242D-41C0-A697-A45E2FC71088}"/>
              </a:ext>
            </a:extLst>
          </p:cNvPr>
          <p:cNvSpPr txBox="1"/>
          <p:nvPr/>
        </p:nvSpPr>
        <p:spPr>
          <a:xfrm>
            <a:off x="449406" y="4935786"/>
            <a:ext cx="56465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Seçilen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pinde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PWM sinyalinin üretilmesini sağlar. PWM sinyalinin görev zamanı (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Duty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cycle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) fonksiyona verilen değer ile belirlenir. Örneğin bu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pine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bağlanan bir LED ışığının parlaklığı verilen PWM sinyali ile ayarlanabilir.</a:t>
            </a:r>
            <a:endParaRPr lang="tr-TR" dirty="0"/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C560A43B-8C84-4091-867C-4877304C42C7}"/>
              </a:ext>
            </a:extLst>
          </p:cNvPr>
          <p:cNvSpPr txBox="1"/>
          <p:nvPr/>
        </p:nvSpPr>
        <p:spPr>
          <a:xfrm>
            <a:off x="989734" y="6299436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analogWrite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LEDPin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tr-TR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</a:rPr>
              <a:t>175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tr-TR" dirty="0"/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58138362-4D53-44C5-914A-5E8EE62BC2E1}"/>
              </a:ext>
            </a:extLst>
          </p:cNvPr>
          <p:cNvSpPr txBox="1"/>
          <p:nvPr/>
        </p:nvSpPr>
        <p:spPr>
          <a:xfrm>
            <a:off x="6720320" y="3765338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 err="1">
                <a:solidFill>
                  <a:srgbClr val="5F6B76"/>
                </a:solidFill>
                <a:effectLst/>
                <a:latin typeface="GreycliffCF"/>
              </a:rPr>
              <a:t>Digital</a:t>
            </a:r>
            <a:r>
              <a:rPr lang="tr-TR" b="1" i="0" dirty="0">
                <a:solidFill>
                  <a:srgbClr val="5F6B76"/>
                </a:solidFill>
                <a:effectLst/>
                <a:latin typeface="GreycliffCF"/>
              </a:rPr>
              <a:t> Read</a:t>
            </a:r>
            <a:endParaRPr lang="tr-TR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0B3E6F3A-408C-4102-8C1D-568B99ABB04F}"/>
              </a:ext>
            </a:extLst>
          </p:cNvPr>
          <p:cNvSpPr txBox="1"/>
          <p:nvPr/>
        </p:nvSpPr>
        <p:spPr>
          <a:xfrm>
            <a:off x="6460547" y="4206387"/>
            <a:ext cx="51452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Daha önce giriş olarak tanımlanmış bir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pinin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girişindeki gerilimin yüksek (5 volta yakın) veya düşük (0 volta yakın) olduğu anlaşılır. Örneğin daha önceden giriş olarak tanımlanmış 13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nolu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pindeki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durumu daha önceden tanımlanmış 'durum' değişkenine yazdıralım</a:t>
            </a:r>
            <a:endParaRPr lang="tr-TR" dirty="0"/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186A77BA-422B-4033-BB7B-8B3D6A449567}"/>
              </a:ext>
            </a:extLst>
          </p:cNvPr>
          <p:cNvSpPr txBox="1"/>
          <p:nvPr/>
        </p:nvSpPr>
        <p:spPr>
          <a:xfrm>
            <a:off x="6720320" y="6032430"/>
            <a:ext cx="6473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durum = 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digitalRead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</a:rPr>
              <a:t>13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10753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427B09C-24C6-4998-B831-48DF48DA780C}"/>
              </a:ext>
            </a:extLst>
          </p:cNvPr>
          <p:cNvSpPr txBox="1"/>
          <p:nvPr/>
        </p:nvSpPr>
        <p:spPr>
          <a:xfrm>
            <a:off x="1041689" y="1649329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5F6B76"/>
                </a:solidFill>
                <a:effectLst/>
                <a:latin typeface="GreycliffCF"/>
              </a:rPr>
              <a:t>Analog Read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F625E91-5C21-4CCD-99F7-82D41B5301E7}"/>
              </a:ext>
            </a:extLst>
          </p:cNvPr>
          <p:cNvSpPr txBox="1"/>
          <p:nvPr/>
        </p:nvSpPr>
        <p:spPr>
          <a:xfrm>
            <a:off x="688398" y="2136338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Bir önceki fonksiyon ile 13 numaralı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pindeki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gerilimin 5 veya 0 olmasını ölçtük.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digitalRead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fonksiyonu, 0 ve 5 volt arasındaki gerilimlerin tam değerini ölçemez. 0 ve 5 volt arasındaki gerilimin tam değerinin ölçülmesi için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analogRead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fonksiyonu kullanılmalıdır. Fakat bu fonksiyon, tüm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pinler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için kullanılamaz. Bu fonksiyonun kullanılabileceği özel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pinler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vardır. Bunlara analog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pinler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denir ve genellikle A harfi ile başlarlar: A0, A1, A2… gibi. Kullanılan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Arduino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türüne göre bu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pinlerin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sayısı değişiklik gösterir.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70F6513-9137-4594-96E2-6E2FF8AD9919}"/>
              </a:ext>
            </a:extLst>
          </p:cNvPr>
          <p:cNvSpPr txBox="1"/>
          <p:nvPr/>
        </p:nvSpPr>
        <p:spPr>
          <a:xfrm>
            <a:off x="1249507" y="5024005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pinMode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(A0,INPUT)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CE0404AA-6C5C-4178-8AEC-0F191C2C5166}"/>
              </a:ext>
            </a:extLst>
          </p:cNvPr>
          <p:cNvSpPr txBox="1"/>
          <p:nvPr/>
        </p:nvSpPr>
        <p:spPr>
          <a:xfrm>
            <a:off x="1249507" y="5511015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analogDeger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AnalogRead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(A0);</a:t>
            </a:r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B8F0535-5844-48DF-AABA-4219034B5794}"/>
              </a:ext>
            </a:extLst>
          </p:cNvPr>
          <p:cNvSpPr txBox="1"/>
          <p:nvPr/>
        </p:nvSpPr>
        <p:spPr>
          <a:xfrm>
            <a:off x="8491970" y="1649329"/>
            <a:ext cx="242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tr-TR" b="1" i="0" dirty="0" err="1">
                <a:solidFill>
                  <a:srgbClr val="253342"/>
                </a:solidFill>
                <a:effectLst/>
                <a:latin typeface="GreycliffCF"/>
              </a:rPr>
              <a:t>Delay</a:t>
            </a:r>
            <a:endParaRPr lang="tr-TR" b="1" i="0" dirty="0">
              <a:solidFill>
                <a:srgbClr val="253342"/>
              </a:solidFill>
              <a:effectLst/>
              <a:latin typeface="GreycliffCF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F309DDE3-7FFE-49EF-A56E-1C21DE5F019B}"/>
              </a:ext>
            </a:extLst>
          </p:cNvPr>
          <p:cNvSpPr txBox="1"/>
          <p:nvPr/>
        </p:nvSpPr>
        <p:spPr>
          <a:xfrm>
            <a:off x="7343775" y="2100976"/>
            <a:ext cx="43641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İki kod arasında bir süre beklenmesi istenirse,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delay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fonksiyonu kullanılır. Örneğin yanıp sönen lamba uygulaması yapılmak istenirse, lamba yakıp söndürme kodları arasında bekleme amacıyla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delay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fonksiyonu kullanılır.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Delay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fonksiyonunun içerisine yazılan değer milisaniye düzeyindedir. Bir saniyelik bir bekleme için fonksiyona 1000 değeri verilmelidir.</a:t>
            </a:r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337D454-ABD5-4E74-86B7-71049CFC24C6}"/>
              </a:ext>
            </a:extLst>
          </p:cNvPr>
          <p:cNvSpPr txBox="1"/>
          <p:nvPr/>
        </p:nvSpPr>
        <p:spPr>
          <a:xfrm>
            <a:off x="7343775" y="4898178"/>
            <a:ext cx="176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delay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tr-T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08001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0720-F426-409F-8D0C-CA4F166C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54" y="813954"/>
            <a:ext cx="7770813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Let’s get to coding…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19442-0419-4E6C-A006-B214F9C6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54" y="2185554"/>
            <a:ext cx="7770813" cy="4418013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u="sng" dirty="0"/>
              <a:t>Project #1 – Blink</a:t>
            </a:r>
          </a:p>
          <a:p>
            <a:pPr marL="400050" lvl="1" indent="0" eaLnBrk="1" hangingPunct="1">
              <a:defRPr/>
            </a:pPr>
            <a:r>
              <a:rPr lang="tr-TR" dirty="0"/>
              <a:t>Fiziksel Bilişimin </a:t>
            </a:r>
            <a:r>
              <a:rPr lang="en-US" dirty="0"/>
              <a:t>“Hello World”</a:t>
            </a:r>
          </a:p>
          <a:p>
            <a:pPr marL="0" indent="0">
              <a:defRPr/>
            </a:pPr>
            <a:r>
              <a:rPr lang="en-US" dirty="0"/>
              <a:t>	</a:t>
            </a:r>
            <a:r>
              <a:rPr lang="en-US" i="1" dirty="0" err="1"/>
              <a:t>Psuedo</a:t>
            </a:r>
            <a:r>
              <a:rPr lang="en-US" i="1" dirty="0"/>
              <a:t>-code – </a:t>
            </a:r>
            <a:r>
              <a:rPr lang="en-US" i="1" dirty="0" err="1"/>
              <a:t>bu</a:t>
            </a:r>
            <a:r>
              <a:rPr lang="en-US" i="1" dirty="0"/>
              <a:t> </a:t>
            </a:r>
            <a:r>
              <a:rPr lang="en-US" i="1" dirty="0" err="1"/>
              <a:t>nasıl</a:t>
            </a:r>
            <a:r>
              <a:rPr lang="en-US" i="1" dirty="0"/>
              <a:t> </a:t>
            </a:r>
            <a:r>
              <a:rPr lang="en-US" i="1" dirty="0" err="1"/>
              <a:t>çalışmalı</a:t>
            </a:r>
            <a:r>
              <a:rPr lang="en-US" i="1" dirty="0"/>
              <a:t>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E48144-829E-49E7-836A-4B6F8FCC3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951240"/>
              </p:ext>
            </p:extLst>
          </p:nvPr>
        </p:nvGraphicFramePr>
        <p:xfrm>
          <a:off x="3269672" y="3716482"/>
          <a:ext cx="73152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0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F43414A-6F80-4B81-AADC-52604310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5" y="897081"/>
            <a:ext cx="7770813" cy="11414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Yorumlar</a:t>
            </a:r>
            <a:r>
              <a:rPr lang="en-US" dirty="0"/>
              <a:t>, </a:t>
            </a:r>
            <a:r>
              <a:rPr lang="en-US" dirty="0" err="1"/>
              <a:t>Yorumlar</a:t>
            </a:r>
            <a:r>
              <a:rPr lang="en-US" dirty="0"/>
              <a:t>, </a:t>
            </a:r>
            <a:r>
              <a:rPr lang="en-US" dirty="0" err="1"/>
              <a:t>Yorumlar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1D6C582-E4B1-4905-9C19-C71E5ED5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327" y="2137063"/>
            <a:ext cx="7770813" cy="411321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err="1"/>
              <a:t>Yorumlar</a:t>
            </a:r>
            <a:r>
              <a:rPr lang="en-US" dirty="0"/>
              <a:t> </a:t>
            </a:r>
            <a:r>
              <a:rPr lang="en-US" dirty="0" err="1"/>
              <a:t>sizin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- </a:t>
            </a:r>
            <a:r>
              <a:rPr lang="en-US" dirty="0" err="1"/>
              <a:t>programcı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arkadaşlarınız</a:t>
            </a:r>
            <a:r>
              <a:rPr lang="en-US" dirty="0"/>
              <a:t>...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kodunuzu</a:t>
            </a:r>
            <a:r>
              <a:rPr lang="en-US" dirty="0"/>
              <a:t> </a:t>
            </a:r>
            <a:r>
              <a:rPr lang="en-US" dirty="0" err="1"/>
              <a:t>okuyabilecek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insan</a:t>
            </a:r>
            <a:r>
              <a:rPr lang="en-US" dirty="0"/>
              <a:t>.
</a:t>
            </a:r>
          </a:p>
          <a:p>
            <a:pPr>
              <a:defRPr/>
            </a:pPr>
            <a:r>
              <a:rPr lang="tr-TR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Bu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tek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satırlı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açıklamalar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içindir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
</a:t>
            </a:r>
            <a:r>
              <a:rPr lang="tr-TR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en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üste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'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zor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'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bir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şeyden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önce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bir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tr-TR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açıklama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koymak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iyidir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
/*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bu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çok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satırlı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yorumlar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içindir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
  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Böyle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...  
  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Ve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bu....
*/
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34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C378C475-129F-4C0D-A3D6-2A793D6EEEF3}"/>
              </a:ext>
            </a:extLst>
          </p:cNvPr>
          <p:cNvSpPr txBox="1"/>
          <p:nvPr/>
        </p:nvSpPr>
        <p:spPr>
          <a:xfrm>
            <a:off x="297872" y="1905961"/>
            <a:ext cx="115962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0" i="0" dirty="0" err="1">
                <a:solidFill>
                  <a:srgbClr val="AA0D91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2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setup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</a:p>
          <a:p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 </a:t>
            </a:r>
            <a:r>
              <a:rPr lang="tr-TR" sz="2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pinMode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4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OUTPUT);</a:t>
            </a:r>
          </a:p>
          <a:p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2400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/* 7 numaralı </a:t>
            </a:r>
            <a:r>
              <a:rPr lang="tr-TR" sz="2400" b="0" i="0" dirty="0" err="1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pini</a:t>
            </a:r>
            <a:r>
              <a:rPr lang="tr-TR" sz="2400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 çıkış yaptık */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</a:p>
          <a:p>
            <a:r>
              <a:rPr lang="tr-TR" sz="2400" b="0" i="0" dirty="0" err="1">
                <a:solidFill>
                  <a:srgbClr val="AA0D91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tr-TR" sz="2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loop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</a:p>
          <a:p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 </a:t>
            </a:r>
          </a:p>
          <a:p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tr-TR" sz="2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digitalWrite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4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,HIGH); </a:t>
            </a:r>
            <a:r>
              <a:rPr lang="tr-TR" sz="2400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/* 7 numaralı </a:t>
            </a:r>
            <a:r>
              <a:rPr lang="tr-TR" sz="2400" b="0" i="0" dirty="0" err="1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pine</a:t>
            </a:r>
            <a:r>
              <a:rPr lang="tr-TR" sz="2400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 enerji verildi */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tr-TR" sz="2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delay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4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 </a:t>
            </a:r>
            <a:r>
              <a:rPr lang="tr-TR" sz="2400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/* 1000 milisaniye = 1 saniye bekleme */</a:t>
            </a:r>
          </a:p>
          <a:p>
            <a:r>
              <a:rPr lang="tr-TR" sz="2400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tr-TR" sz="2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digitalWrite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4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,LOW); </a:t>
            </a:r>
            <a:r>
              <a:rPr lang="tr-TR" sz="2400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/* 7 numaralı </a:t>
            </a:r>
            <a:r>
              <a:rPr lang="tr-TR" sz="2400" b="0" i="0" dirty="0" err="1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pindeki</a:t>
            </a:r>
            <a:r>
              <a:rPr lang="tr-TR" sz="2400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 enerji kesildi */</a:t>
            </a:r>
          </a:p>
          <a:p>
            <a:r>
              <a:rPr lang="tr-TR" sz="2400" dirty="0">
                <a:solidFill>
                  <a:srgbClr val="006A00"/>
                </a:solidFill>
                <a:latin typeface="Courier New" panose="02070309020205020404" pitchFamily="49" charset="0"/>
              </a:rPr>
              <a:t>  </a:t>
            </a:r>
            <a:r>
              <a:rPr lang="tr-TR" sz="2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delay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400" b="0" i="0" dirty="0">
                <a:solidFill>
                  <a:srgbClr val="1C00CF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 </a:t>
            </a:r>
            <a:r>
              <a:rPr lang="tr-TR" sz="2400" b="0" i="0" dirty="0">
                <a:solidFill>
                  <a:srgbClr val="006A00"/>
                </a:solidFill>
                <a:effectLst/>
                <a:latin typeface="Courier New" panose="02070309020205020404" pitchFamily="49" charset="0"/>
              </a:rPr>
              <a:t>/* 1 saniye bekleme */</a:t>
            </a:r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tr-TR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tr-TR" sz="24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A025594-7ECA-40B2-AE4F-29F201777567}"/>
              </a:ext>
            </a:extLst>
          </p:cNvPr>
          <p:cNvSpPr txBox="1"/>
          <p:nvPr/>
        </p:nvSpPr>
        <p:spPr>
          <a:xfrm>
            <a:off x="297872" y="1077829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defRPr/>
            </a:pPr>
            <a:r>
              <a:rPr lang="en-US" sz="2800" u="sng" dirty="0"/>
              <a:t>Project #1 – Blink</a:t>
            </a:r>
          </a:p>
        </p:txBody>
      </p:sp>
    </p:spTree>
    <p:extLst>
      <p:ext uri="{BB962C8B-B14F-4D97-AF65-F5344CB8AC3E}">
        <p14:creationId xmlns:p14="http://schemas.microsoft.com/office/powerpoint/2010/main" val="957149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8A6EB7-2A33-4B06-8604-9E8F822E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955" y="1373186"/>
            <a:ext cx="7770813" cy="11414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Try adding other LEDs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5D9F023-8033-44CB-9C69-032AA5BB8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954" y="3195612"/>
            <a:ext cx="9752889" cy="2958275"/>
          </a:xfrm>
        </p:spPr>
        <p:txBody>
          <a:bodyPr>
            <a:normAutofit/>
          </a:bodyPr>
          <a:lstStyle/>
          <a:p>
            <a:r>
              <a:rPr lang="tr-TR" sz="4000" dirty="0"/>
              <a:t>Kaç tane LED eklenebilir?</a:t>
            </a:r>
          </a:p>
          <a:p>
            <a:r>
              <a:rPr lang="tr-TR" sz="4000" dirty="0"/>
              <a:t>I/O Portlardan ne kadar akım çekilebilir?</a:t>
            </a:r>
          </a:p>
          <a:p>
            <a:r>
              <a:rPr lang="tr-TR" sz="4000" dirty="0"/>
              <a:t>LED uygulamaları neler olabilir.</a:t>
            </a:r>
          </a:p>
        </p:txBody>
      </p:sp>
    </p:spTree>
    <p:extLst>
      <p:ext uri="{BB962C8B-B14F-4D97-AF65-F5344CB8AC3E}">
        <p14:creationId xmlns:p14="http://schemas.microsoft.com/office/powerpoint/2010/main" val="73432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C2117C25-D656-4662-83FE-7A32643C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Gerekli Yazılım ve Donanımlar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AA8A873-AE7C-4921-BA9C-2826731739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7C38D12-6C2D-47C5-B451-74EB209F39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8699F50C-BE38-4BD0-BA84-9B090E1F2B9B}" type="slidenum">
              <a:rPr lang="tr-TR" noProof="0" smtClean="0"/>
              <a:t>4</a:t>
            </a:fld>
            <a:endParaRPr lang="tr-T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84FBEB-72E3-4840-8C77-04DA0E712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895" y="2855194"/>
            <a:ext cx="9900660" cy="2957513"/>
          </a:xfrm>
        </p:spPr>
        <p:txBody>
          <a:bodyPr/>
          <a:lstStyle/>
          <a:p>
            <a:pPr>
              <a:defRPr/>
            </a:pPr>
            <a:r>
              <a:rPr lang="tr-TR" sz="2800" b="1" dirty="0"/>
              <a:t>Yazılımlar: </a:t>
            </a:r>
            <a:r>
              <a:rPr lang="tr-TR" dirty="0" err="1"/>
              <a:t>Arduino</a:t>
            </a:r>
            <a:r>
              <a:rPr lang="tr-TR" dirty="0"/>
              <a:t> IDE, </a:t>
            </a:r>
            <a:r>
              <a:rPr lang="tr-TR" dirty="0" err="1"/>
              <a:t>Proteus</a:t>
            </a:r>
            <a:r>
              <a:rPr lang="tr-TR" dirty="0"/>
              <a:t> ISIS(</a:t>
            </a:r>
            <a:r>
              <a:rPr lang="tr-TR" dirty="0" err="1"/>
              <a:t>Labcenter</a:t>
            </a:r>
            <a:r>
              <a:rPr lang="tr-TR" dirty="0"/>
              <a:t> </a:t>
            </a:r>
            <a:r>
              <a:rPr lang="tr-TR" dirty="0" err="1"/>
              <a:t>Elektronics</a:t>
            </a:r>
            <a:r>
              <a:rPr lang="tr-TR" dirty="0"/>
              <a:t>)</a:t>
            </a:r>
          </a:p>
          <a:p>
            <a:pPr>
              <a:defRPr/>
            </a:pPr>
            <a:r>
              <a:rPr lang="tr-TR" dirty="0"/>
              <a:t> </a:t>
            </a:r>
            <a:endParaRPr lang="en-US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tr-TR" sz="2800" b="1" dirty="0">
                <a:solidFill>
                  <a:schemeClr val="tx1"/>
                </a:solidFill>
              </a:rPr>
              <a:t>Donanımlar: </a:t>
            </a:r>
            <a:r>
              <a:rPr lang="tr-TR" dirty="0" err="1">
                <a:solidFill>
                  <a:schemeClr val="tx1"/>
                </a:solidFill>
              </a:rPr>
              <a:t>Arduino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Uno</a:t>
            </a:r>
            <a:r>
              <a:rPr lang="tr-TR" dirty="0">
                <a:solidFill>
                  <a:schemeClr val="tx1"/>
                </a:solidFill>
              </a:rPr>
              <a:t>, </a:t>
            </a:r>
            <a:r>
              <a:rPr lang="tr-TR" dirty="0" err="1">
                <a:solidFill>
                  <a:schemeClr val="tx1"/>
                </a:solidFill>
              </a:rPr>
              <a:t>Kullanıcak</a:t>
            </a:r>
            <a:r>
              <a:rPr lang="tr-TR" dirty="0">
                <a:solidFill>
                  <a:schemeClr val="tx1"/>
                </a:solidFill>
              </a:rPr>
              <a:t> I/O </a:t>
            </a:r>
            <a:r>
              <a:rPr lang="tr-TR" dirty="0" err="1">
                <a:solidFill>
                  <a:schemeClr val="tx1"/>
                </a:solidFill>
              </a:rPr>
              <a:t>komponentler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51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BBC3B70-853F-4BB7-BFD4-B111D8225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313" y="1652239"/>
            <a:ext cx="3808413" cy="4341813"/>
          </a:xfrm>
        </p:spPr>
        <p:txBody>
          <a:bodyPr/>
          <a:lstStyle/>
          <a:p>
            <a:pPr marL="0" indent="0" eaLnBrk="1" hangingPunct="1">
              <a:defRPr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D960A-2297-4FC0-BB47-DE8A3B21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13" y="1042639"/>
            <a:ext cx="5562600" cy="565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CD9BC68-8E69-40B5-90D1-45C53E67C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688" y="1210914"/>
            <a:ext cx="2852738" cy="954107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800" dirty="0" err="1"/>
              <a:t>Değişken</a:t>
            </a:r>
            <a:r>
              <a:rPr lang="en-US" altLang="tr-TR" sz="2800" dirty="0"/>
              <a:t> </a:t>
            </a:r>
            <a:r>
              <a:rPr lang="en-US" altLang="tr-TR" sz="2800" dirty="0" err="1"/>
              <a:t>Kapsamı</a:t>
            </a:r>
            <a:r>
              <a:rPr lang="en-US" altLang="tr-TR" sz="2800" dirty="0"/>
              <a:t>
</a:t>
            </a:r>
            <a:endParaRPr lang="en-US" altLang="tr-TR" sz="2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8">
            <a:extLst>
              <a:ext uri="{FF2B5EF4-FFF2-40B4-BE49-F238E27FC236}">
                <a16:creationId xmlns:a16="http://schemas.microsoft.com/office/drawing/2014/main" id="{6502C9BF-D4A8-4468-AE1A-18C907B0745E}"/>
              </a:ext>
            </a:extLst>
          </p:cNvPr>
          <p:cNvCxnSpPr>
            <a:stCxn id="5" idx="1"/>
          </p:cNvCxnSpPr>
          <p:nvPr/>
        </p:nvCxnSpPr>
        <p:spPr bwMode="auto">
          <a:xfrm flipH="1">
            <a:off x="2346713" y="1687968"/>
            <a:ext cx="3736975" cy="1085046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10">
            <a:extLst>
              <a:ext uri="{FF2B5EF4-FFF2-40B4-BE49-F238E27FC236}">
                <a16:creationId xmlns:a16="http://schemas.microsoft.com/office/drawing/2014/main" id="{F41B786E-A73E-4BF4-A120-ED109CD0B1EE}"/>
              </a:ext>
            </a:extLst>
          </p:cNvPr>
          <p:cNvCxnSpPr>
            <a:stCxn id="5" idx="1"/>
          </p:cNvCxnSpPr>
          <p:nvPr/>
        </p:nvCxnSpPr>
        <p:spPr bwMode="auto">
          <a:xfrm flipH="1">
            <a:off x="2592776" y="1687968"/>
            <a:ext cx="3490912" cy="2493159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14">
            <a:extLst>
              <a:ext uri="{FF2B5EF4-FFF2-40B4-BE49-F238E27FC236}">
                <a16:creationId xmlns:a16="http://schemas.microsoft.com/office/drawing/2014/main" id="{A00008BB-305C-41EE-BB85-C23E4D1DC5C5}"/>
              </a:ext>
            </a:extLst>
          </p:cNvPr>
          <p:cNvCxnSpPr>
            <a:stCxn id="5" idx="1"/>
          </p:cNvCxnSpPr>
          <p:nvPr/>
        </p:nvCxnSpPr>
        <p:spPr bwMode="auto">
          <a:xfrm flipH="1">
            <a:off x="3045213" y="1687968"/>
            <a:ext cx="3038475" cy="4206071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Content Placeholder 16">
            <a:extLst>
              <a:ext uri="{FF2B5EF4-FFF2-40B4-BE49-F238E27FC236}">
                <a16:creationId xmlns:a16="http://schemas.microsoft.com/office/drawing/2014/main" id="{0ADED7C7-1B51-49C5-9D79-1EC154A0CBD0}"/>
              </a:ext>
            </a:extLst>
          </p:cNvPr>
          <p:cNvSpPr txBox="1">
            <a:spLocks/>
          </p:cNvSpPr>
          <p:nvPr/>
        </p:nvSpPr>
        <p:spPr>
          <a:xfrm>
            <a:off x="6083688" y="2453927"/>
            <a:ext cx="2852738" cy="3540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defRPr/>
            </a:pPr>
            <a:r>
              <a:rPr lang="tr-TR" sz="3200" i="1" dirty="0">
                <a:solidFill>
                  <a:srgbClr val="E72D2F"/>
                </a:solidFill>
              </a:rPr>
              <a:t>Global </a:t>
            </a:r>
            <a:endParaRPr lang="tr-TR" i="1" dirty="0">
              <a:solidFill>
                <a:srgbClr val="E72D2F"/>
              </a:solidFill>
            </a:endParaRPr>
          </a:p>
          <a:p>
            <a:pPr marL="0" indent="0" algn="ctr">
              <a:defRPr/>
            </a:pPr>
            <a:r>
              <a:rPr lang="tr-TR" dirty="0">
                <a:solidFill>
                  <a:srgbClr val="E72D2F"/>
                </a:solidFill>
              </a:rPr>
              <a:t>---</a:t>
            </a:r>
          </a:p>
          <a:p>
            <a:pPr marL="0" indent="0" algn="ctr">
              <a:defRPr/>
            </a:pPr>
            <a:r>
              <a:rPr lang="tr-TR" sz="3200" i="1" dirty="0" err="1">
                <a:solidFill>
                  <a:srgbClr val="E72D2F"/>
                </a:solidFill>
              </a:rPr>
              <a:t>Function-level</a:t>
            </a:r>
            <a:endParaRPr lang="tr-TR" sz="3200" i="1" dirty="0">
              <a:solidFill>
                <a:srgbClr val="E72D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55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E264-CB6A-4D73-832D-FF25B244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74" y="884028"/>
            <a:ext cx="9963615" cy="11414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Programlama</a:t>
            </a:r>
            <a:r>
              <a:rPr lang="en-US" dirty="0"/>
              <a:t> </a:t>
            </a:r>
            <a:r>
              <a:rPr lang="en-US" dirty="0" err="1"/>
              <a:t>Kavramları</a:t>
            </a:r>
            <a:r>
              <a:rPr lang="en-US" dirty="0"/>
              <a:t>: </a:t>
            </a:r>
            <a:r>
              <a:rPr lang="en-US" dirty="0" err="1"/>
              <a:t>Değişken</a:t>
            </a:r>
            <a:r>
              <a:rPr lang="en-US" dirty="0"/>
              <a:t> </a:t>
            </a:r>
            <a:r>
              <a:rPr lang="en-US" dirty="0" err="1"/>
              <a:t>Türleri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410648E-DBFD-454A-932D-D349B36A4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995" y="2274887"/>
            <a:ext cx="7770813" cy="4418013"/>
          </a:xfrm>
        </p:spPr>
        <p:txBody>
          <a:bodyPr/>
          <a:lstStyle/>
          <a:p>
            <a:pPr>
              <a:defRPr/>
            </a:pPr>
            <a:r>
              <a:rPr lang="en-US" b="1" dirty="0" err="1"/>
              <a:t>Değişken</a:t>
            </a:r>
            <a:r>
              <a:rPr lang="en-US" b="1" dirty="0"/>
              <a:t> </a:t>
            </a:r>
            <a:r>
              <a:rPr lang="en-US" b="1" dirty="0" err="1"/>
              <a:t>Türleri</a:t>
            </a:r>
            <a:r>
              <a:rPr lang="en-US" b="1" dirty="0"/>
              <a:t>: 
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BB84DC-FB30-45DB-8512-5FD14C600F71}"/>
              </a:ext>
            </a:extLst>
          </p:cNvPr>
          <p:cNvGrpSpPr>
            <a:grpSpLocks/>
          </p:cNvGrpSpPr>
          <p:nvPr/>
        </p:nvGrpSpPr>
        <p:grpSpPr bwMode="auto">
          <a:xfrm>
            <a:off x="3065308" y="2295525"/>
            <a:ext cx="7532687" cy="4562475"/>
            <a:chOff x="1687530" y="1697053"/>
            <a:chExt cx="7532670" cy="4562564"/>
          </a:xfrm>
        </p:grpSpPr>
        <p:pic>
          <p:nvPicPr>
            <p:cNvPr id="5" name="Picture 2" descr="http://www.photosinbox.com/download/ceramic-cup.jpg">
              <a:extLst>
                <a:ext uri="{FF2B5EF4-FFF2-40B4-BE49-F238E27FC236}">
                  <a16:creationId xmlns:a16="http://schemas.microsoft.com/office/drawing/2014/main" id="{B695345C-1C26-4758-92A9-87DF9848A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2999" y="2530173"/>
              <a:ext cx="2540000" cy="2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181C49-7E54-49E7-BC83-79C23644CD25}"/>
                </a:ext>
              </a:extLst>
            </p:cNvPr>
            <p:cNvSpPr/>
            <p:nvPr/>
          </p:nvSpPr>
          <p:spPr bwMode="auto">
            <a:xfrm>
              <a:off x="2060591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8 bits</a:t>
              </a:r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3CADF962-B97F-48E1-8D64-C0B5B7FCD351}"/>
                </a:ext>
              </a:extLst>
            </p:cNvPr>
            <p:cNvSpPr/>
            <p:nvPr/>
          </p:nvSpPr>
          <p:spPr bwMode="auto">
            <a:xfrm>
              <a:off x="4267211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16 bits</a:t>
              </a:r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E03CBC6E-9220-4E60-BB81-FEC333D57977}"/>
                </a:ext>
              </a:extLst>
            </p:cNvPr>
            <p:cNvSpPr/>
            <p:nvPr/>
          </p:nvSpPr>
          <p:spPr bwMode="auto">
            <a:xfrm>
              <a:off x="6629406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32 bits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79E815E0-519C-4B70-8F37-329DED0DC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427" y="5243954"/>
              <a:ext cx="18288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sz="2000">
                  <a:solidFill>
                    <a:schemeClr val="tx1"/>
                  </a:solidFill>
                </a:rPr>
                <a:t>byte 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sz="2000">
                  <a:solidFill>
                    <a:schemeClr val="tx1"/>
                  </a:solidFill>
                </a:rPr>
                <a:t>char</a:t>
              </a: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61E2762B-3384-4ED8-A60F-72F61B667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599" y="5243954"/>
              <a:ext cx="18288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sz="2000">
                  <a:solidFill>
                    <a:schemeClr val="tx1"/>
                  </a:solidFill>
                </a:rPr>
                <a:t>int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sz="2000">
                  <a:solidFill>
                    <a:schemeClr val="tx1"/>
                  </a:solidFill>
                </a:rPr>
                <a:t>unsigned int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tr-TR" sz="2000">
                <a:solidFill>
                  <a:schemeClr val="tx1"/>
                </a:solidFill>
              </a:endParaRPr>
            </a:p>
          </p:txBody>
        </p:sp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BE33E84E-1F15-4E0D-B757-795431ADF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243953"/>
              <a:ext cx="18288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sz="2000">
                  <a:solidFill>
                    <a:schemeClr val="tx1"/>
                  </a:solidFill>
                </a:rPr>
                <a:t>long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sz="2000">
                  <a:solidFill>
                    <a:schemeClr val="tx1"/>
                  </a:solidFill>
                </a:rPr>
                <a:t>unsigned long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tr-TR" sz="2000">
                  <a:solidFill>
                    <a:schemeClr val="tx1"/>
                  </a:solidFill>
                </a:rPr>
                <a:t>float</a:t>
              </a:r>
            </a:p>
          </p:txBody>
        </p:sp>
        <p:pic>
          <p:nvPicPr>
            <p:cNvPr id="12" name="Picture 2" descr="http://www.photosinbox.com/download/ceramic-cup.jpg">
              <a:extLst>
                <a:ext uri="{FF2B5EF4-FFF2-40B4-BE49-F238E27FC236}">
                  <a16:creationId xmlns:a16="http://schemas.microsoft.com/office/drawing/2014/main" id="{93680B7D-128F-415C-BA9F-B98160951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7530" y="2904838"/>
              <a:ext cx="2071669" cy="165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 descr="http://www.photosinbox.com/download/ceramic-cup.jpg">
              <a:extLst>
                <a:ext uri="{FF2B5EF4-FFF2-40B4-BE49-F238E27FC236}">
                  <a16:creationId xmlns:a16="http://schemas.microsoft.com/office/drawing/2014/main" id="{C1052938-2628-43B0-96C7-0C8B1CAC3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97053"/>
              <a:ext cx="3810000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 descr="http://www.photosinbox.com/download/ceramic-cup.jpg">
              <a:extLst>
                <a:ext uri="{FF2B5EF4-FFF2-40B4-BE49-F238E27FC236}">
                  <a16:creationId xmlns:a16="http://schemas.microsoft.com/office/drawing/2014/main" id="{851AD010-E921-4FDF-BAF3-625DE1DD0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993" y="2904838"/>
              <a:ext cx="2071669" cy="165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6358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89997C-0F2C-45BF-95FE-D965B2ED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065" y="2186578"/>
            <a:ext cx="9158080" cy="319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1914350-1FAE-4435-AC64-61BD10000A1C}"/>
              </a:ext>
            </a:extLst>
          </p:cNvPr>
          <p:cNvSpPr txBox="1"/>
          <p:nvPr/>
        </p:nvSpPr>
        <p:spPr>
          <a:xfrm>
            <a:off x="921816" y="121756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defRPr/>
            </a:pPr>
            <a:r>
              <a:rPr lang="en-US" sz="2800" u="sng" dirty="0"/>
              <a:t>Project # – </a:t>
            </a:r>
            <a:r>
              <a:rPr lang="tr-TR" sz="2800" u="sng" dirty="0"/>
              <a:t>Kara Şimşek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1409682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0BE9314-97E9-4F41-9309-9C059102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9" t="34353" r="5323" b="5882"/>
          <a:stretch/>
        </p:blipFill>
        <p:spPr>
          <a:xfrm>
            <a:off x="935916" y="1376977"/>
            <a:ext cx="9810974" cy="510653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932C15C-D93F-4EDB-9F48-2F4C4DF10469}"/>
              </a:ext>
            </a:extLst>
          </p:cNvPr>
          <p:cNvSpPr txBox="1"/>
          <p:nvPr/>
        </p:nvSpPr>
        <p:spPr>
          <a:xfrm>
            <a:off x="781967" y="853757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defRPr/>
            </a:pPr>
            <a:r>
              <a:rPr lang="en-US" sz="2800" u="sng" dirty="0"/>
              <a:t>Project #</a:t>
            </a:r>
            <a:r>
              <a:rPr lang="tr-TR" sz="2800" u="sng" dirty="0"/>
              <a:t>2</a:t>
            </a:r>
            <a:r>
              <a:rPr lang="en-US" sz="2800" u="sng" dirty="0"/>
              <a:t> – </a:t>
            </a:r>
            <a:r>
              <a:rPr lang="tr-TR" sz="2800" u="sng" dirty="0"/>
              <a:t>Kara Şimşek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2417318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2934A65D-2D2D-4ED6-8C6F-1C0883C7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858419"/>
            <a:ext cx="2857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>
            <a:extLst>
              <a:ext uri="{FF2B5EF4-FFF2-40B4-BE49-F238E27FC236}">
                <a16:creationId xmlns:a16="http://schemas.microsoft.com/office/drawing/2014/main" id="{BD6B144F-E89C-4354-9E26-E94FAC91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611" y="666750"/>
            <a:ext cx="2857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D5CC896-8D9B-47C8-95F6-DF15B03C3D79}"/>
              </a:ext>
            </a:extLst>
          </p:cNvPr>
          <p:cNvSpPr txBox="1"/>
          <p:nvPr/>
        </p:nvSpPr>
        <p:spPr>
          <a:xfrm>
            <a:off x="688620" y="3709568"/>
            <a:ext cx="48925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b="1" i="0" dirty="0" err="1">
                <a:solidFill>
                  <a:srgbClr val="5F6B76"/>
                </a:solidFill>
                <a:effectLst/>
                <a:latin typeface="GreycliffCF"/>
              </a:rPr>
              <a:t>Pull</a:t>
            </a:r>
            <a:r>
              <a:rPr lang="tr-TR" b="1" i="0" dirty="0">
                <a:solidFill>
                  <a:srgbClr val="5F6B76"/>
                </a:solidFill>
                <a:effectLst/>
                <a:latin typeface="GreycliffCF"/>
              </a:rPr>
              <a:t> </a:t>
            </a:r>
            <a:r>
              <a:rPr lang="tr-TR" b="1" i="0" dirty="0" err="1">
                <a:solidFill>
                  <a:srgbClr val="5F6B76"/>
                </a:solidFill>
                <a:effectLst/>
                <a:latin typeface="GreycliffCF"/>
              </a:rPr>
              <a:t>Down</a:t>
            </a:r>
            <a:r>
              <a:rPr lang="tr-TR" b="1" i="0" dirty="0">
                <a:solidFill>
                  <a:srgbClr val="5F6B76"/>
                </a:solidFill>
                <a:effectLst/>
                <a:latin typeface="GreycliffCF"/>
              </a:rPr>
              <a:t> Direnç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: Düğmeye basıldığında gerilim kaynağıyla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Arduino'nun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girişi kısa devre olur. Elinizi düğmeden çektiğinizde hat üzerinde hâlâ enerji kalır. Bu enerji düğmeye basılmadığı durumunda bile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Arduino'nun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düğmeye basılmış gibi davranmasına neden olur. Bu enerjinin yok edilmesi için hat genellikle 10K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ohm'luk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bir direnç ile toprağa bağlanır. Bu dirence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pull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down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direnç denir.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3BDF293F-C2BB-4707-BFA9-A8E5211C25E6}"/>
              </a:ext>
            </a:extLst>
          </p:cNvPr>
          <p:cNvSpPr txBox="1"/>
          <p:nvPr/>
        </p:nvSpPr>
        <p:spPr>
          <a:xfrm>
            <a:off x="6610817" y="3601619"/>
            <a:ext cx="506908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b="1" i="0" dirty="0" err="1">
                <a:solidFill>
                  <a:srgbClr val="5F6B76"/>
                </a:solidFill>
                <a:effectLst/>
                <a:latin typeface="GreycliffCF"/>
              </a:rPr>
              <a:t>Pull</a:t>
            </a:r>
            <a:r>
              <a:rPr lang="tr-TR" b="1" i="0" dirty="0">
                <a:solidFill>
                  <a:srgbClr val="5F6B76"/>
                </a:solidFill>
                <a:effectLst/>
                <a:latin typeface="GreycliffCF"/>
              </a:rPr>
              <a:t> </a:t>
            </a:r>
            <a:r>
              <a:rPr lang="tr-TR" b="1" i="0" dirty="0" err="1">
                <a:solidFill>
                  <a:srgbClr val="5F6B76"/>
                </a:solidFill>
                <a:effectLst/>
                <a:latin typeface="GreycliffCF"/>
              </a:rPr>
              <a:t>Up</a:t>
            </a:r>
            <a:r>
              <a:rPr lang="tr-TR" b="1" i="0" dirty="0">
                <a:solidFill>
                  <a:srgbClr val="5F6B76"/>
                </a:solidFill>
                <a:effectLst/>
                <a:latin typeface="GreycliffCF"/>
              </a:rPr>
              <a:t> Direnç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: Düğmeye basılmadığı durumlarda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Arduino'nun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giriş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pini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5 volt düzeyindedir. Düğmeye basıldığında akım,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Arduino'nun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giriş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pini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yerine doğrudan toprağa ulaşmaktadır. Böylece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pull-down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direnç sistemini tam tersi çalışmaktadır.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Arduino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düğmeye basıldığında 0, düğmeye basılmadığında 1 değerini görmektedir.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Pull-up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direnci kullanma amacımız ise, düğmeye basıldığında toprak ve besleme hattının direkt olarak kısa devre olmasını engellemektir.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Pull-down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dirençte olduğu gibi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pull-up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dirençlerde genellikle 10K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ohm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 olur.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0AC5E221-DD32-49B9-BD91-E329EE31AE6D}"/>
              </a:ext>
            </a:extLst>
          </p:cNvPr>
          <p:cNvSpPr txBox="1"/>
          <p:nvPr/>
        </p:nvSpPr>
        <p:spPr>
          <a:xfrm>
            <a:off x="5226716" y="1573667"/>
            <a:ext cx="1620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 err="1"/>
              <a:t>bouncing</a:t>
            </a:r>
            <a:endParaRPr lang="tr-TR" sz="2800" b="1" dirty="0"/>
          </a:p>
        </p:txBody>
      </p:sp>
      <p:pic>
        <p:nvPicPr>
          <p:cNvPr id="46086" name="Picture 6" descr="13,067 Basketball Bouncing Stock Photos, Pictures &amp;amp;amp; Royalty-Free Images -  iStock">
            <a:extLst>
              <a:ext uri="{FF2B5EF4-FFF2-40B4-BE49-F238E27FC236}">
                <a16:creationId xmlns:a16="http://schemas.microsoft.com/office/drawing/2014/main" id="{41299182-3169-4DB6-83AB-E7C01B19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910" y="2150861"/>
            <a:ext cx="1390081" cy="139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725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B2E470E-9E36-4A45-8DD5-3F428410D041}"/>
              </a:ext>
            </a:extLst>
          </p:cNvPr>
          <p:cNvSpPr txBox="1"/>
          <p:nvPr/>
        </p:nvSpPr>
        <p:spPr>
          <a:xfrm>
            <a:off x="536640" y="976420"/>
            <a:ext cx="4960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defRPr/>
            </a:pPr>
            <a:r>
              <a:rPr lang="en-US" sz="2800" u="sng" dirty="0"/>
              <a:t>Project #</a:t>
            </a:r>
            <a:r>
              <a:rPr lang="tr-TR" sz="2800" u="sng" dirty="0"/>
              <a:t>3</a:t>
            </a:r>
            <a:r>
              <a:rPr lang="en-US" sz="2800" u="sng" dirty="0"/>
              <a:t> –</a:t>
            </a:r>
            <a:r>
              <a:rPr lang="tr-TR" sz="2800" u="sng" dirty="0"/>
              <a:t> Buton Kullanımı</a:t>
            </a:r>
            <a:endParaRPr lang="en-US" sz="2800" u="sng" dirty="0"/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A7FAF7AB-B263-4579-8206-586EED547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9" r="357" b="6265"/>
          <a:stretch/>
        </p:blipFill>
        <p:spPr bwMode="auto">
          <a:xfrm>
            <a:off x="2527609" y="1884557"/>
            <a:ext cx="7136782" cy="41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368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A4D5A6D-91EF-4CBF-AE6F-171952D22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89" t="23415" r="10000" b="12195"/>
          <a:stretch/>
        </p:blipFill>
        <p:spPr>
          <a:xfrm>
            <a:off x="1962615" y="1295450"/>
            <a:ext cx="8798312" cy="54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70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0A00EEC2-57EF-492F-830A-5153CE27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2" y="934410"/>
            <a:ext cx="7342622" cy="1215566"/>
          </a:xfrm>
        </p:spPr>
        <p:txBody>
          <a:bodyPr/>
          <a:lstStyle/>
          <a:p>
            <a:r>
              <a:rPr lang="tr-TR" dirty="0"/>
              <a:t>Gelecek Hafta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E47B6-43D4-45CB-9C7A-B42B18C15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30" y="2352907"/>
            <a:ext cx="10808441" cy="4137746"/>
          </a:xfrm>
        </p:spPr>
        <p:txBody>
          <a:bodyPr/>
          <a:lstStyle/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tr-TR" dirty="0"/>
              <a:t>Seri port haberleşme 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tr-TR" dirty="0"/>
              <a:t>Tıklama sayacı</a:t>
            </a:r>
            <a:endParaRPr lang="en-US" dirty="0"/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tr-TR" dirty="0" err="1"/>
              <a:t>SoftwareSerial</a:t>
            </a:r>
            <a:r>
              <a:rPr lang="tr-TR" dirty="0"/>
              <a:t> Kütüphanesi</a:t>
            </a:r>
            <a:endParaRPr lang="en-US" dirty="0"/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tr-TR" dirty="0"/>
              <a:t>Analog sinyal okuma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tr-TR" dirty="0"/>
              <a:t>7 </a:t>
            </a:r>
            <a:r>
              <a:rPr lang="tr-TR" dirty="0" err="1"/>
              <a:t>segment</a:t>
            </a:r>
            <a:r>
              <a:rPr lang="tr-TR" dirty="0"/>
              <a:t> </a:t>
            </a:r>
            <a:r>
              <a:rPr lang="tr-TR" dirty="0" err="1"/>
              <a:t>display</a:t>
            </a:r>
            <a:r>
              <a:rPr lang="tr-TR" dirty="0"/>
              <a:t> kullanımı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2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AD3E0CF-886E-4DF9-96CB-5256799890C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D786C2F-4461-4753-9C01-D8DFB0E0DB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8699F50C-BE38-4BD0-BA84-9B090E1F2B9B}" type="slidenum">
              <a:rPr lang="tr-TR" noProof="0" smtClean="0"/>
              <a:t>5</a:t>
            </a:fld>
            <a:endParaRPr lang="tr-TR" noProof="0"/>
          </a:p>
        </p:txBody>
      </p:sp>
      <p:pic>
        <p:nvPicPr>
          <p:cNvPr id="8" name="Picture 2" descr="https://dlnmh9ip6v2uc.cloudfront.net/images/products/1/1/0/2/1/11021-02a.jpg">
            <a:extLst>
              <a:ext uri="{FF2B5EF4-FFF2-40B4-BE49-F238E27FC236}">
                <a16:creationId xmlns:a16="http://schemas.microsoft.com/office/drawing/2014/main" id="{4EA7D775-7376-4000-B78F-B530FDD4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111106"/>
            <a:ext cx="5857875" cy="585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Brace 1">
            <a:extLst>
              <a:ext uri="{FF2B5EF4-FFF2-40B4-BE49-F238E27FC236}">
                <a16:creationId xmlns:a16="http://schemas.microsoft.com/office/drawing/2014/main" id="{7B12967D-2512-4336-9EC3-DCD8F59D8DEA}"/>
              </a:ext>
            </a:extLst>
          </p:cNvPr>
          <p:cNvSpPr>
            <a:spLocks/>
          </p:cNvSpPr>
          <p:nvPr/>
        </p:nvSpPr>
        <p:spPr bwMode="auto">
          <a:xfrm>
            <a:off x="5791200" y="5237018"/>
            <a:ext cx="280988" cy="1143000"/>
          </a:xfrm>
          <a:prstGeom prst="leftBrace">
            <a:avLst>
              <a:gd name="adj1" fmla="val 8324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tr-TR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377825C-1EC1-4A72-966C-C53ECB96F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392593"/>
            <a:ext cx="1371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b="1">
                <a:solidFill>
                  <a:schemeClr val="tx1"/>
                </a:solidFill>
              </a:rPr>
              <a:t>Analog INPUTS</a:t>
            </a:r>
          </a:p>
        </p:txBody>
      </p:sp>
      <p:sp>
        <p:nvSpPr>
          <p:cNvPr id="11" name="Left Brace 7">
            <a:extLst>
              <a:ext uri="{FF2B5EF4-FFF2-40B4-BE49-F238E27FC236}">
                <a16:creationId xmlns:a16="http://schemas.microsoft.com/office/drawing/2014/main" id="{92E47769-A9A1-4402-942E-9A6D7F280BB8}"/>
              </a:ext>
            </a:extLst>
          </p:cNvPr>
          <p:cNvSpPr>
            <a:spLocks/>
          </p:cNvSpPr>
          <p:nvPr/>
        </p:nvSpPr>
        <p:spPr bwMode="auto">
          <a:xfrm flipH="1">
            <a:off x="9982200" y="3789218"/>
            <a:ext cx="280988" cy="2551113"/>
          </a:xfrm>
          <a:prstGeom prst="leftBrace">
            <a:avLst>
              <a:gd name="adj1" fmla="val 832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tr-TR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9E973C0-FB6D-46E3-919D-5784C7E84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4771881"/>
            <a:ext cx="1828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b="1">
                <a:solidFill>
                  <a:schemeClr val="tx1"/>
                </a:solidFill>
              </a:rPr>
              <a:t>Digital I\O</a:t>
            </a:r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1200" b="1">
                <a:solidFill>
                  <a:schemeClr val="tx1"/>
                </a:solidFill>
              </a:rPr>
              <a:t>PWM(3, 5, 6, 9, 10, 11)</a:t>
            </a:r>
          </a:p>
        </p:txBody>
      </p:sp>
      <p:sp>
        <p:nvSpPr>
          <p:cNvPr id="13" name="Left Brace 9">
            <a:extLst>
              <a:ext uri="{FF2B5EF4-FFF2-40B4-BE49-F238E27FC236}">
                <a16:creationId xmlns:a16="http://schemas.microsoft.com/office/drawing/2014/main" id="{E6CAA923-EB3B-4761-BB48-3A2702CC3788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6598444" y="1203975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tr-TR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B0F725A4-5028-480E-A6A6-3B9479C9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671368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b="1" dirty="0">
                <a:solidFill>
                  <a:schemeClr val="tx1"/>
                </a:solidFill>
              </a:rPr>
              <a:t>PWR IN</a:t>
            </a:r>
            <a:endParaRPr lang="en-US" altLang="tr-TR" sz="1100" b="1" dirty="0">
              <a:solidFill>
                <a:schemeClr val="tx1"/>
              </a:solidFill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D4FA8C0D-AE6E-4E14-89E3-3A0F6AF2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71368"/>
            <a:ext cx="304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b="1">
                <a:solidFill>
                  <a:schemeClr val="tx1"/>
                </a:solidFill>
              </a:rPr>
              <a:t>USB </a:t>
            </a:r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b="1">
                <a:solidFill>
                  <a:schemeClr val="tx1"/>
                </a:solidFill>
              </a:rPr>
              <a:t>(to Computer)</a:t>
            </a:r>
            <a:endParaRPr lang="en-US" altLang="tr-TR" sz="1100" b="1">
              <a:solidFill>
                <a:schemeClr val="tx1"/>
              </a:solidFill>
            </a:endParaRPr>
          </a:p>
        </p:txBody>
      </p:sp>
      <p:sp>
        <p:nvSpPr>
          <p:cNvPr id="16" name="Left Brace 12">
            <a:extLst>
              <a:ext uri="{FF2B5EF4-FFF2-40B4-BE49-F238E27FC236}">
                <a16:creationId xmlns:a16="http://schemas.microsoft.com/office/drawing/2014/main" id="{5B96DE21-B606-495E-B62E-292FB645887E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8698706" y="1203975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tr-TR"/>
          </a:p>
        </p:txBody>
      </p:sp>
      <p:sp>
        <p:nvSpPr>
          <p:cNvPr id="17" name="Left Brace 13">
            <a:extLst>
              <a:ext uri="{FF2B5EF4-FFF2-40B4-BE49-F238E27FC236}">
                <a16:creationId xmlns:a16="http://schemas.microsoft.com/office/drawing/2014/main" id="{30DD28D2-D763-4875-ACE3-A082D89A4257}"/>
              </a:ext>
            </a:extLst>
          </p:cNvPr>
          <p:cNvSpPr>
            <a:spLocks/>
          </p:cNvSpPr>
          <p:nvPr/>
        </p:nvSpPr>
        <p:spPr bwMode="auto">
          <a:xfrm flipH="1">
            <a:off x="9982200" y="3131993"/>
            <a:ext cx="280988" cy="276225"/>
          </a:xfrm>
          <a:prstGeom prst="leftBrace">
            <a:avLst>
              <a:gd name="adj1" fmla="val 8333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tr-TR"/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169C447-3734-44DD-B70C-AC1AA89F4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0" y="2978006"/>
            <a:ext cx="152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b="1">
                <a:solidFill>
                  <a:schemeClr val="tx1"/>
                </a:solidFill>
              </a:rPr>
              <a:t>SCL\SDA</a:t>
            </a:r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1200" b="1">
                <a:solidFill>
                  <a:schemeClr val="tx1"/>
                </a:solidFill>
              </a:rPr>
              <a:t>(I2C Bus)</a:t>
            </a:r>
          </a:p>
        </p:txBody>
      </p:sp>
      <p:sp>
        <p:nvSpPr>
          <p:cNvPr id="19" name="Left Brace 15">
            <a:extLst>
              <a:ext uri="{FF2B5EF4-FFF2-40B4-BE49-F238E27FC236}">
                <a16:creationId xmlns:a16="http://schemas.microsoft.com/office/drawing/2014/main" id="{AB5C9774-4CAC-4461-B999-1301AF000557}"/>
              </a:ext>
            </a:extLst>
          </p:cNvPr>
          <p:cNvSpPr>
            <a:spLocks/>
          </p:cNvSpPr>
          <p:nvPr/>
        </p:nvSpPr>
        <p:spPr bwMode="auto">
          <a:xfrm>
            <a:off x="5791200" y="4214668"/>
            <a:ext cx="280988" cy="850900"/>
          </a:xfrm>
          <a:prstGeom prst="leftBrace">
            <a:avLst>
              <a:gd name="adj1" fmla="val 834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tr-TR"/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78C88B96-BEBC-433C-B370-414F134FE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286106"/>
            <a:ext cx="1371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b="1">
                <a:solidFill>
                  <a:schemeClr val="tx1"/>
                </a:solidFill>
              </a:rPr>
              <a:t>POWER </a:t>
            </a:r>
          </a:p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1200" b="1">
                <a:solidFill>
                  <a:schemeClr val="tx1"/>
                </a:solidFill>
              </a:rPr>
              <a:t>5V / 3.3V / GND</a:t>
            </a: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E643AFE1-0222-418B-951E-1B306457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0" y="1576243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tr-TR" sz="2000" b="1">
                <a:solidFill>
                  <a:schemeClr val="tx1"/>
                </a:solidFill>
              </a:rPr>
              <a:t>RESET</a:t>
            </a:r>
            <a:endParaRPr lang="en-US" altLang="tr-TR" sz="1200" b="1">
              <a:solidFill>
                <a:schemeClr val="tx1"/>
              </a:solidFill>
            </a:endParaRPr>
          </a:p>
        </p:txBody>
      </p:sp>
      <p:cxnSp>
        <p:nvCxnSpPr>
          <p:cNvPr id="22" name="Straight Arrow Connector 5">
            <a:extLst>
              <a:ext uri="{FF2B5EF4-FFF2-40B4-BE49-F238E27FC236}">
                <a16:creationId xmlns:a16="http://schemas.microsoft.com/office/drawing/2014/main" id="{37579001-6F4D-48E9-AD25-6AED6A12E871}"/>
              </a:ext>
            </a:extLst>
          </p:cNvPr>
          <p:cNvCxnSpPr/>
          <p:nvPr/>
        </p:nvCxnSpPr>
        <p:spPr bwMode="auto">
          <a:xfrm flipH="1">
            <a:off x="9929813" y="1779443"/>
            <a:ext cx="596900" cy="40957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Başlık 3">
            <a:extLst>
              <a:ext uri="{FF2B5EF4-FFF2-40B4-BE49-F238E27FC236}">
                <a16:creationId xmlns:a16="http://schemas.microsoft.com/office/drawing/2014/main" id="{E47498D3-D619-4DC2-81E4-B605C734B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5259822" cy="1215566"/>
          </a:xfrm>
        </p:spPr>
        <p:txBody>
          <a:bodyPr/>
          <a:lstStyle/>
          <a:p>
            <a:r>
              <a:rPr lang="en-US" dirty="0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tr-TR" dirty="0"/>
          </a:p>
        </p:txBody>
      </p:sp>
      <p:pic>
        <p:nvPicPr>
          <p:cNvPr id="24" name="Picture 2" descr="https://dlnmh9ip6v2uc.cloudfront.net/images/products/1/1/3/0/1/11301-01.jpg">
            <a:extLst>
              <a:ext uri="{FF2B5EF4-FFF2-40B4-BE49-F238E27FC236}">
                <a16:creationId xmlns:a16="http://schemas.microsoft.com/office/drawing/2014/main" id="{5BEE8223-37A0-447B-96E6-AC3D91DE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322" y="3060201"/>
            <a:ext cx="156527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7" descr="http://us.123rf.com/400wm/400/400/daboost/daboost1102/daboost110200032/8948217-3d-laptop-computer-isolated-on-white-with-clipping-path.jpg">
            <a:extLst>
              <a:ext uri="{FF2B5EF4-FFF2-40B4-BE49-F238E27FC236}">
                <a16:creationId xmlns:a16="http://schemas.microsoft.com/office/drawing/2014/main" id="{2D1126F3-5B1A-498D-856C-B951492D2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" y="2608118"/>
            <a:ext cx="32448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52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49DAA4-7F8C-44E7-B649-8A7B35DCD0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B3C3DC4-8DA5-4F76-82D9-A8745E95D1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8699F50C-BE38-4BD0-BA84-9B090E1F2B9B}" type="slidenum">
              <a:rPr lang="tr-TR" noProof="0" smtClean="0"/>
              <a:t>6</a:t>
            </a:fld>
            <a:endParaRPr lang="tr-TR" noProof="0"/>
          </a:p>
        </p:txBody>
      </p:sp>
      <p:pic>
        <p:nvPicPr>
          <p:cNvPr id="1026" name="Picture 2" descr="atmega - Replicating Arduino&amp;amp;#39;s serial communication on atmega328p - Stack  Overflow">
            <a:extLst>
              <a:ext uri="{FF2B5EF4-FFF2-40B4-BE49-F238E27FC236}">
                <a16:creationId xmlns:a16="http://schemas.microsoft.com/office/drawing/2014/main" id="{1D5DE5E0-71AB-4585-8889-5DC9965B1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74" y="1753176"/>
            <a:ext cx="5781124" cy="423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D3453A99-2E3D-442F-8C66-B8E87379F9E8}"/>
              </a:ext>
            </a:extLst>
          </p:cNvPr>
          <p:cNvSpPr txBox="1"/>
          <p:nvPr/>
        </p:nvSpPr>
        <p:spPr>
          <a:xfrm>
            <a:off x="7444851" y="1968500"/>
            <a:ext cx="396436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0" i="0" dirty="0" err="1">
                <a:effectLst/>
                <a:latin typeface="GreycliffCF"/>
              </a:rPr>
              <a:t>Mikrokontrolcü</a:t>
            </a:r>
            <a:r>
              <a:rPr lang="tr-TR" sz="2000" b="0" i="0" dirty="0">
                <a:effectLst/>
                <a:latin typeface="GreycliffCF"/>
              </a:rPr>
              <a:t>: ATmega328</a:t>
            </a:r>
            <a:br>
              <a:rPr lang="tr-TR" sz="2000" dirty="0"/>
            </a:br>
            <a:r>
              <a:rPr lang="tr-TR" sz="2000" b="0" i="0" dirty="0">
                <a:effectLst/>
                <a:latin typeface="GreycliffCF"/>
              </a:rPr>
              <a:t>Çalışma gerilimi: 5 Volt</a:t>
            </a:r>
            <a:br>
              <a:rPr lang="tr-TR" sz="2000" dirty="0"/>
            </a:br>
            <a:r>
              <a:rPr lang="tr-TR" sz="2000" b="0" i="0" dirty="0">
                <a:effectLst/>
                <a:latin typeface="GreycliffCF"/>
              </a:rPr>
              <a:t>Önerilen giriş voltajı: 7 – 12 Volt</a:t>
            </a:r>
            <a:br>
              <a:rPr lang="tr-TR" sz="2000" dirty="0"/>
            </a:br>
            <a:r>
              <a:rPr lang="tr-TR" sz="2000" b="0" i="0" dirty="0">
                <a:effectLst/>
                <a:latin typeface="GreycliffCF"/>
              </a:rPr>
              <a:t>I/O (giriş/çıkış) sayısı: 14 (6 PWM)</a:t>
            </a:r>
            <a:br>
              <a:rPr lang="tr-TR" sz="2000" dirty="0"/>
            </a:br>
            <a:r>
              <a:rPr lang="tr-TR" sz="2000" b="0" i="0" dirty="0">
                <a:effectLst/>
                <a:latin typeface="GreycliffCF"/>
              </a:rPr>
              <a:t>I/O çıkış akımı: 40 </a:t>
            </a:r>
            <a:r>
              <a:rPr lang="tr-TR" sz="2000" b="0" i="0" dirty="0" err="1">
                <a:effectLst/>
                <a:latin typeface="GreycliffCF"/>
              </a:rPr>
              <a:t>mA</a:t>
            </a:r>
            <a:br>
              <a:rPr lang="tr-TR" sz="2000" dirty="0"/>
            </a:br>
            <a:r>
              <a:rPr lang="tr-TR" sz="2000" b="0" i="0" dirty="0">
                <a:effectLst/>
                <a:latin typeface="GreycliffCF"/>
              </a:rPr>
              <a:t>Analog giriş: 6</a:t>
            </a:r>
            <a:br>
              <a:rPr lang="tr-TR" sz="2000" dirty="0"/>
            </a:br>
            <a:r>
              <a:rPr lang="tr-TR" sz="2000" b="0" i="0" dirty="0">
                <a:effectLst/>
                <a:latin typeface="GreycliffCF"/>
              </a:rPr>
              <a:t>Flash bellek: 32 KB</a:t>
            </a:r>
            <a:br>
              <a:rPr lang="tr-TR" sz="2000" dirty="0"/>
            </a:br>
            <a:r>
              <a:rPr lang="tr-TR" sz="2000" b="0" i="0" dirty="0">
                <a:effectLst/>
                <a:latin typeface="GreycliffCF"/>
              </a:rPr>
              <a:t>SRAM: 2 KB</a:t>
            </a:r>
            <a:br>
              <a:rPr lang="tr-TR" sz="2000" dirty="0"/>
            </a:br>
            <a:r>
              <a:rPr lang="tr-TR" sz="2000" b="0" i="0" dirty="0">
                <a:effectLst/>
                <a:latin typeface="GreycliffCF"/>
              </a:rPr>
              <a:t>EEPROM: 1 KB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61111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DB2568D1-32AC-4358-A8EC-6514751F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58" y="829541"/>
            <a:ext cx="8639175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F2F41B3F-A9B4-4A52-A92C-D7B0A05DE9D1}"/>
              </a:ext>
            </a:extLst>
          </p:cNvPr>
          <p:cNvSpPr txBox="1"/>
          <p:nvPr/>
        </p:nvSpPr>
        <p:spPr>
          <a:xfrm>
            <a:off x="345497" y="569768"/>
            <a:ext cx="30523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tr-TR" sz="3200" b="1" i="0" dirty="0" err="1">
                <a:solidFill>
                  <a:srgbClr val="253342"/>
                </a:solidFill>
                <a:effectLst/>
                <a:latin typeface="GreycliffCF"/>
              </a:rPr>
              <a:t>Arduino'nun</a:t>
            </a:r>
            <a:r>
              <a:rPr lang="tr-TR" sz="3200" b="1" i="0" dirty="0">
                <a:solidFill>
                  <a:srgbClr val="253342"/>
                </a:solidFill>
                <a:effectLst/>
                <a:latin typeface="GreycliffCF"/>
              </a:rPr>
              <a:t> Besleme Kaynakları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ECD8D7EB-67F7-4183-91A0-1C5528D7B2A5}"/>
              </a:ext>
            </a:extLst>
          </p:cNvPr>
          <p:cNvSpPr txBox="1"/>
          <p:nvPr/>
        </p:nvSpPr>
        <p:spPr>
          <a:xfrm>
            <a:off x="5134408" y="6177639"/>
            <a:ext cx="746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>
                <a:effectLst/>
                <a:latin typeface="GreycliffCF"/>
              </a:rPr>
              <a:t>5 Volt</a:t>
            </a:r>
            <a:endParaRPr lang="tr-TR" b="1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68882C6-D515-4F8A-975E-33D116D5E4B1}"/>
              </a:ext>
            </a:extLst>
          </p:cNvPr>
          <p:cNvSpPr txBox="1"/>
          <p:nvPr/>
        </p:nvSpPr>
        <p:spPr>
          <a:xfrm>
            <a:off x="1758661" y="6264625"/>
            <a:ext cx="1732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0" dirty="0">
                <a:effectLst/>
                <a:latin typeface="GreycliffCF"/>
              </a:rPr>
              <a:t>7 ile 12 Volt</a:t>
            </a:r>
            <a:endParaRPr lang="tr-TR" sz="2000" b="1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251FB144-DEEE-4660-B375-F71DC94506A1}"/>
              </a:ext>
            </a:extLst>
          </p:cNvPr>
          <p:cNvSpPr txBox="1"/>
          <p:nvPr/>
        </p:nvSpPr>
        <p:spPr>
          <a:xfrm>
            <a:off x="8831407" y="6146861"/>
            <a:ext cx="1732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0" dirty="0">
                <a:effectLst/>
                <a:latin typeface="GreycliffCF"/>
              </a:rPr>
              <a:t>7 ile 12 Volt</a:t>
            </a:r>
            <a:endParaRPr lang="tr-TR" sz="2000" b="1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F3B2D594-CEA1-487E-8046-025A16534F40}"/>
              </a:ext>
            </a:extLst>
          </p:cNvPr>
          <p:cNvSpPr txBox="1"/>
          <p:nvPr/>
        </p:nvSpPr>
        <p:spPr>
          <a:xfrm>
            <a:off x="2024062" y="3581400"/>
            <a:ext cx="746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>
                <a:effectLst/>
                <a:latin typeface="GreycliffCF"/>
              </a:rPr>
              <a:t>5 Volt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44929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E313B17-A822-4E3A-89B5-63BDFD57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5" y="2423535"/>
            <a:ext cx="6715125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E73D00E6-5061-43A1-A9C8-94F3552C81FC}"/>
              </a:ext>
            </a:extLst>
          </p:cNvPr>
          <p:cNvSpPr txBox="1"/>
          <p:nvPr/>
        </p:nvSpPr>
        <p:spPr>
          <a:xfrm>
            <a:off x="7972425" y="2423535"/>
            <a:ext cx="460057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0" dirty="0" err="1">
                <a:effectLst/>
                <a:latin typeface="GreycliffCF"/>
              </a:rPr>
              <a:t>Arduino</a:t>
            </a:r>
            <a:r>
              <a:rPr lang="tr-TR" sz="2000" b="1" i="0" dirty="0">
                <a:effectLst/>
                <a:latin typeface="GreycliffCF"/>
              </a:rPr>
              <a:t> Mega</a:t>
            </a:r>
          </a:p>
          <a:p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Mikrokontrolcü</a:t>
            </a: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: ATmega2560</a:t>
            </a:r>
            <a:br>
              <a:rPr lang="tr-TR" dirty="0"/>
            </a:b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Çalışma gerilimi: 5 Volt</a:t>
            </a:r>
            <a:br>
              <a:rPr lang="tr-TR" dirty="0"/>
            </a:b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Önerilen giriş voltajı: 7 – 12 Volt</a:t>
            </a:r>
            <a:br>
              <a:rPr lang="tr-TR" dirty="0"/>
            </a:b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I/O (giriş/çıkış) sayısı: 54 (15 PWM)</a:t>
            </a:r>
            <a:br>
              <a:rPr lang="tr-TR" dirty="0"/>
            </a:b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I/O çıkış akımı: 40 </a:t>
            </a:r>
            <a:r>
              <a:rPr lang="tr-TR" b="0" i="0" dirty="0" err="1">
                <a:solidFill>
                  <a:srgbClr val="5F6B76"/>
                </a:solidFill>
                <a:effectLst/>
                <a:latin typeface="GreycliffCF"/>
              </a:rPr>
              <a:t>mA</a:t>
            </a:r>
            <a:br>
              <a:rPr lang="tr-TR" dirty="0"/>
            </a:b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Analog giriş: 16</a:t>
            </a:r>
            <a:br>
              <a:rPr lang="tr-TR" dirty="0"/>
            </a:b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Flash bellek: 256 KB</a:t>
            </a:r>
            <a:br>
              <a:rPr lang="tr-TR" dirty="0"/>
            </a:b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SRAM: 8 KB</a:t>
            </a:r>
            <a:br>
              <a:rPr lang="tr-TR" dirty="0"/>
            </a:br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EEPROM: 4 KB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2868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20CDAB82-2697-43D6-828A-40366AB6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30" y="1034164"/>
            <a:ext cx="7342622" cy="1215566"/>
          </a:xfrm>
        </p:spPr>
        <p:txBody>
          <a:bodyPr/>
          <a:lstStyle/>
          <a:p>
            <a:r>
              <a:rPr lang="en-US" dirty="0"/>
              <a:t>Arduino Shields</a:t>
            </a:r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A9030C3-8AC3-481C-B876-074A9C4352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 noProof="0"/>
              <a:t>Alt bilgi ekleyin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5F7FF69-EBA2-4D74-BEAD-2E90757821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8699F50C-BE38-4BD0-BA84-9B090E1F2B9B}" type="slidenum">
              <a:rPr lang="tr-TR" noProof="0" smtClean="0"/>
              <a:t>9</a:t>
            </a:fld>
            <a:endParaRPr lang="tr-TR" noProof="0"/>
          </a:p>
        </p:txBody>
      </p:sp>
      <p:pic>
        <p:nvPicPr>
          <p:cNvPr id="5126" name="Picture 6" descr="Using multiple shields - Project Guidance - Arduino Forum">
            <a:extLst>
              <a:ext uri="{FF2B5EF4-FFF2-40B4-BE49-F238E27FC236}">
                <a16:creationId xmlns:a16="http://schemas.microsoft.com/office/drawing/2014/main" id="{E05795CC-4751-47F7-BBEF-35EA2FB4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98" y="78701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Keskinler Arduino Joystick Shield Fiyatı - Taksit Seçenekleri">
            <a:extLst>
              <a:ext uri="{FF2B5EF4-FFF2-40B4-BE49-F238E27FC236}">
                <a16:creationId xmlns:a16="http://schemas.microsoft.com/office/drawing/2014/main" id="{E4486FC6-6EF0-4917-93D2-C1EC710413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2425541"/>
            <a:ext cx="2957513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18 bit TFT color screen Arduino shield">
            <a:extLst>
              <a:ext uri="{FF2B5EF4-FFF2-40B4-BE49-F238E27FC236}">
                <a16:creationId xmlns:a16="http://schemas.microsoft.com/office/drawing/2014/main" id="{41E035E6-611A-42B8-A424-1117570AD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8" y="2932430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161571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457_TF00951641_Win32.potx" id="{8AAF5C83-4E22-4C9F-81B4-896DD22FE9DF}" vid="{A5EDAF35-CCDC-45C9-8751-5914867AFAF9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Yalın altıgen sunu</Template>
  <TotalTime>196</TotalTime>
  <Words>1770</Words>
  <Application>Microsoft Office PowerPoint</Application>
  <PresentationFormat>Geniş ekran</PresentationFormat>
  <Paragraphs>258</Paragraphs>
  <Slides>47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5" baseType="lpstr">
      <vt:lpstr>Arial</vt:lpstr>
      <vt:lpstr>Arial Black</vt:lpstr>
      <vt:lpstr>Calibri</vt:lpstr>
      <vt:lpstr>Courier New</vt:lpstr>
      <vt:lpstr>Gill Sans SemiBold</vt:lpstr>
      <vt:lpstr>GreycliffCF</vt:lpstr>
      <vt:lpstr>Times New Roman</vt:lpstr>
      <vt:lpstr>Ofis Teması</vt:lpstr>
      <vt:lpstr>GÖMÜLÜ PROGRAMLAMA</vt:lpstr>
      <vt:lpstr>Arduino Board</vt:lpstr>
      <vt:lpstr>Arduino</vt:lpstr>
      <vt:lpstr>Gerekli Yazılım ve Donanımlar</vt:lpstr>
      <vt:lpstr>Arduino Uno</vt:lpstr>
      <vt:lpstr>PowerPoint Sunusu</vt:lpstr>
      <vt:lpstr>PowerPoint Sunusu</vt:lpstr>
      <vt:lpstr>PowerPoint Sunusu</vt:lpstr>
      <vt:lpstr>Arduino Shields</vt:lpstr>
      <vt:lpstr>Komponentler</vt:lpstr>
      <vt:lpstr>PowerPoint Sunusu</vt:lpstr>
      <vt:lpstr>PowerPoint Sunusu</vt:lpstr>
      <vt:lpstr>Electricity \ Electronics Basic Concept Review</vt:lpstr>
      <vt:lpstr>Ohm Konunu</vt:lpstr>
      <vt:lpstr>Current Flow Analogy</vt:lpstr>
      <vt:lpstr>PowerPoint Sunusu</vt:lpstr>
      <vt:lpstr>Resistance Analogy</vt:lpstr>
      <vt:lpstr>Kapalı Devre – Bu bir Devre mi?
</vt:lpstr>
      <vt:lpstr>Elektriğin Ölçülmesi – Gerilim</vt:lpstr>
      <vt:lpstr>Elektriğin Ölçülmesi -- Akım</vt:lpstr>
      <vt:lpstr>Elektriğin Ölçülmesi -- Direnç</vt:lpstr>
      <vt:lpstr>PowerPoint Sunusu</vt:lpstr>
      <vt:lpstr>Basit bir devre yapmak için Breadboard'ı kullanma</vt:lpstr>
      <vt:lpstr>Kavram: INPUT vs. OUTPUT</vt:lpstr>
      <vt:lpstr>PowerPoint Sunusu</vt:lpstr>
      <vt:lpstr>Kavramlar: Analog ve Dijital</vt:lpstr>
      <vt:lpstr>Arduino  Integrated Development Environment (IDE)</vt:lpstr>
      <vt:lpstr>PowerPoint Sunusu</vt:lpstr>
      <vt:lpstr>PowerPoint Sunusu</vt:lpstr>
      <vt:lpstr>Arduino &amp; Arduino Uyumlu Boardlar</vt:lpstr>
      <vt:lpstr>PowerPoint Sunusu</vt:lpstr>
      <vt:lpstr>PowerPoint Sunusu</vt:lpstr>
      <vt:lpstr>PowerPoint Sunusu</vt:lpstr>
      <vt:lpstr>PowerPoint Sunusu</vt:lpstr>
      <vt:lpstr>PowerPoint Sunusu</vt:lpstr>
      <vt:lpstr>Let’s get to coding…</vt:lpstr>
      <vt:lpstr>Yorumlar, Yorumlar, Yorumlar</vt:lpstr>
      <vt:lpstr>PowerPoint Sunusu</vt:lpstr>
      <vt:lpstr>Try adding other LEDs</vt:lpstr>
      <vt:lpstr>PowerPoint Sunusu</vt:lpstr>
      <vt:lpstr>Programlama Kavramları: Değişken Türleri</vt:lpstr>
      <vt:lpstr>PowerPoint Sunusu</vt:lpstr>
      <vt:lpstr>PowerPoint Sunusu</vt:lpstr>
      <vt:lpstr>PowerPoint Sunusu</vt:lpstr>
      <vt:lpstr>PowerPoint Sunusu</vt:lpstr>
      <vt:lpstr>PowerPoint Sunusu</vt:lpstr>
      <vt:lpstr>Gelecek Hafta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GÖMÜLÜ PROGRAMLAMA</dc:title>
  <dc:creator>Ümit Şentürk</dc:creator>
  <cp:lastModifiedBy>Ümit Şentürk</cp:lastModifiedBy>
  <cp:revision>3</cp:revision>
  <dcterms:created xsi:type="dcterms:W3CDTF">2022-03-08T10:24:11Z</dcterms:created>
  <dcterms:modified xsi:type="dcterms:W3CDTF">2022-03-08T13:40:15Z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